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72" r:id="rId13"/>
    <p:sldId id="273" r:id="rId14"/>
    <p:sldId id="267" r:id="rId15"/>
    <p:sldId id="268" r:id="rId16"/>
    <p:sldId id="270" r:id="rId17"/>
    <p:sldId id="278" r:id="rId18"/>
    <p:sldId id="279" r:id="rId19"/>
    <p:sldId id="269" r:id="rId20"/>
    <p:sldId id="277" r:id="rId21"/>
    <p:sldId id="271" r:id="rId22"/>
    <p:sldId id="274" r:id="rId23"/>
    <p:sldId id="275" r:id="rId24"/>
    <p:sldId id="280" r:id="rId25"/>
    <p:sldId id="281" r:id="rId26"/>
    <p:sldId id="282" r:id="rId27"/>
    <p:sldId id="283" r:id="rId28"/>
    <p:sldId id="284" r:id="rId29"/>
    <p:sldId id="333" r:id="rId30"/>
    <p:sldId id="334" r:id="rId31"/>
    <p:sldId id="286" r:id="rId32"/>
    <p:sldId id="287" r:id="rId33"/>
    <p:sldId id="331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38" r:id="rId44"/>
    <p:sldId id="366" r:id="rId45"/>
    <p:sldId id="364" r:id="rId46"/>
    <p:sldId id="276" r:id="rId47"/>
  </p:sldIdLst>
  <p:sldSz cx="9144000" cy="5715000" type="screen16x1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08" d="100"/>
          <a:sy n="208" d="100"/>
        </p:scale>
        <p:origin x="444" y="17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20AF952-C5D8-4FE9-A007-4DCA2A62B306}" type="datetimeFigureOut">
              <a:rPr lang="en-US" smtClean="0">
                <a:latin typeface="Arial" panose="020B0604020202020204" pitchFamily="34" charset="0"/>
              </a:rPr>
              <a:pPr/>
              <a:t>25-Jul-23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551A51A-E80A-4B65-80F1-C10647B6B242}" type="slidenum">
              <a:rPr lang="en-US" smtClean="0">
                <a:latin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837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713DDF17-64B4-468D-9112-9E81FA7E805E}" type="datetimeFigureOut">
              <a:rPr lang="en-US" smtClean="0"/>
              <a:pPr/>
              <a:t>25-Jul-23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20725"/>
            <a:ext cx="575945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1A9848B5-CA35-432A-8C8F-EEE4FDDB7A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798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848B5-CA35-432A-8C8F-EEE4FDDB7A3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78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4792CA9-6BAA-4BA5-8895-90194CE4970A}" type="datetimeFigureOut">
              <a:rPr lang="en-US" smtClean="0"/>
              <a:pPr/>
              <a:t>25-Jul-23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07201CE-D355-4ADF-B2F2-AC56B2AD0A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3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4792CA9-6BAA-4BA5-8895-90194CE4970A}" type="datetimeFigureOut">
              <a:rPr lang="en-US" smtClean="0"/>
              <a:pPr/>
              <a:t>25-Jul-23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07201CE-D355-4ADF-B2F2-AC56B2AD0A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15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4792CA9-6BAA-4BA5-8895-90194CE4970A}" type="datetimeFigureOut">
              <a:rPr lang="en-US" smtClean="0"/>
              <a:pPr/>
              <a:t>25-Jul-23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07201CE-D355-4ADF-B2F2-AC56B2AD0A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489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793038" cy="5648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143000"/>
            <a:ext cx="3886200" cy="38735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143000"/>
            <a:ext cx="3886200" cy="3873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33664" y="5143500"/>
            <a:ext cx="3995737" cy="3810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NCSI Intro Parallel: Overview</a:t>
            </a:r>
          </a:p>
          <a:p>
            <a:pPr>
              <a:defRPr/>
            </a:pPr>
            <a:r>
              <a:rPr lang="en-US" dirty="0"/>
              <a:t>June 26 - July 1 2011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162800" y="5159375"/>
            <a:ext cx="1295400" cy="3810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50A29B-C713-428D-8EEE-FBB5AB752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7871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4792CA9-6BAA-4BA5-8895-90194CE4970A}" type="datetimeFigureOut">
              <a:rPr lang="en-US" smtClean="0"/>
              <a:pPr/>
              <a:t>25-Jul-23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07201CE-D355-4ADF-B2F2-AC56B2AD0A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19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000" b="1" cap="all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4792CA9-6BAA-4BA5-8895-90194CE4970A}" type="datetimeFigureOut">
              <a:rPr lang="en-US" smtClean="0"/>
              <a:pPr/>
              <a:t>25-Jul-23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07201CE-D355-4ADF-B2F2-AC56B2AD0A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3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100">
                <a:latin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</a:defRPr>
            </a:lvl4pPr>
            <a:lvl5pPr>
              <a:defRPr sz="1350">
                <a:latin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100">
                <a:latin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</a:defRPr>
            </a:lvl4pPr>
            <a:lvl5pPr>
              <a:defRPr sz="1350">
                <a:latin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4792CA9-6BAA-4BA5-8895-90194CE4970A}" type="datetimeFigureOut">
              <a:rPr lang="en-US" smtClean="0"/>
              <a:pPr/>
              <a:t>25-Jul-23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07201CE-D355-4ADF-B2F2-AC56B2AD0A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523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800" b="1">
                <a:latin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  <a:lvl2pPr>
              <a:defRPr sz="1500">
                <a:latin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800" b="1">
                <a:latin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  <a:lvl2pPr>
              <a:defRPr sz="1500">
                <a:latin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4792CA9-6BAA-4BA5-8895-90194CE4970A}" type="datetimeFigureOut">
              <a:rPr lang="en-US" smtClean="0"/>
              <a:pPr/>
              <a:t>25-Jul-23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07201CE-D355-4ADF-B2F2-AC56B2AD0A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66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4792CA9-6BAA-4BA5-8895-90194CE4970A}" type="datetimeFigureOut">
              <a:rPr lang="en-US" smtClean="0"/>
              <a:pPr/>
              <a:t>25-Jul-23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07201CE-D355-4ADF-B2F2-AC56B2AD0A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43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4792CA9-6BAA-4BA5-8895-90194CE4970A}" type="datetimeFigureOut">
              <a:rPr lang="en-US" smtClean="0"/>
              <a:pPr/>
              <a:t>25-Jul-23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07201CE-D355-4ADF-B2F2-AC56B2AD0A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82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500" b="1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</a:defRPr>
            </a:lvl1pPr>
            <a:lvl2pPr>
              <a:defRPr sz="2100">
                <a:latin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4792CA9-6BAA-4BA5-8895-90194CE4970A}" type="datetimeFigureOut">
              <a:rPr lang="en-US" smtClean="0"/>
              <a:pPr/>
              <a:t>25-Jul-23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07201CE-D355-4ADF-B2F2-AC56B2AD0A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38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500" b="1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4792CA9-6BAA-4BA5-8895-90194CE4970A}" type="datetimeFigureOut">
              <a:rPr lang="en-US" smtClean="0"/>
              <a:pPr/>
              <a:t>25-Jul-23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07201CE-D355-4ADF-B2F2-AC56B2AD0A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4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-PowerPointBKGD-light.psd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1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739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rgbClr val="F47920"/>
          </a:solidFill>
          <a:latin typeface="Arial" panose="020B0604020202020204" pitchFamily="34" charset="0"/>
          <a:ea typeface="ＭＳ Ｐゴシック" pitchFamily="-110" charset="-128"/>
          <a:cs typeface="Arial" panose="020B0604020202020204" pitchFamily="34" charset="0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•"/>
        <a:defRPr sz="24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ＭＳ Ｐゴシック" pitchFamily="-110" charset="-128"/>
          <a:cs typeface="Arial" panose="020B0604020202020204" pitchFamily="34" charset="0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–"/>
        <a:defRPr sz="21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ＭＳ Ｐゴシック" pitchFamily="-110" charset="-128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ＭＳ Ｐゴシック" pitchFamily="-110" charset="-128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ＭＳ Ｐゴシック" pitchFamily="-110" charset="-128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ＭＳ Ｐゴシック" pitchFamily="-110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tm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21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/>
              <a:t>Cloud Computing and GIS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19200" y="2933700"/>
            <a:ext cx="64008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342900" indent="0" algn="ctr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685800" indent="0" algn="ctr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028700" indent="0" algn="ctr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1371600" indent="0" algn="ctr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</a:rPr>
              <a:t>IT4GIS</a:t>
            </a:r>
          </a:p>
          <a:p>
            <a:r>
              <a:rPr lang="en-US" dirty="0">
                <a:latin typeface="Arial" panose="020B0604020202020204" pitchFamily="34" charset="0"/>
              </a:rPr>
              <a:t>Keith T. Weber, GISP</a:t>
            </a:r>
          </a:p>
          <a:p>
            <a:r>
              <a:rPr lang="en-US" dirty="0">
                <a:latin typeface="Arial" panose="020B0604020202020204" pitchFamily="34" charset="0"/>
              </a:rPr>
              <a:t>GIS Director</a:t>
            </a:r>
          </a:p>
          <a:p>
            <a:r>
              <a:rPr lang="en-US" dirty="0">
                <a:latin typeface="Arial" panose="020B0604020202020204" pitchFamily="34" charset="0"/>
              </a:rPr>
              <a:t>ISU-GIS Training and Research Center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Virtualization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33500"/>
            <a:ext cx="8229600" cy="3429000"/>
          </a:xfrm>
        </p:spPr>
        <p:txBody>
          <a:bodyPr/>
          <a:lstStyle/>
          <a:p>
            <a:r>
              <a:rPr lang="en-US" dirty="0"/>
              <a:t>Similar to logical hard drives, virtualization converts one physical server into many (virtual) servers</a:t>
            </a:r>
          </a:p>
          <a:p>
            <a:r>
              <a:rPr lang="en-US" dirty="0"/>
              <a:t>Doing this requires:</a:t>
            </a:r>
          </a:p>
          <a:p>
            <a:pPr lvl="1"/>
            <a:r>
              <a:rPr lang="en-US" dirty="0"/>
              <a:t>Physical host server</a:t>
            </a:r>
          </a:p>
          <a:p>
            <a:pPr lvl="1"/>
            <a:r>
              <a:rPr lang="en-US" dirty="0"/>
              <a:t>Host OS + Virtualization software (e.g., Hypervisor, Hyper-V)</a:t>
            </a:r>
          </a:p>
          <a:p>
            <a:pPr lvl="1"/>
            <a:r>
              <a:rPr lang="en-US" dirty="0"/>
              <a:t>Management suite software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Elasticity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</a:t>
            </a:r>
            <a:r>
              <a:rPr lang="en-US" i="1" dirty="0"/>
              <a:t>scalability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90700"/>
            <a:ext cx="8248650" cy="298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Cloud Deployment Models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2528" y="1181365"/>
            <a:ext cx="7022141" cy="358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Hybrid Model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7587" y="1028700"/>
            <a:ext cx="6728825" cy="37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</a:t>
            </a:r>
            <a:r>
              <a:rPr lang="en-US" sz="4000" i="1" dirty="0"/>
              <a:t>services</a:t>
            </a:r>
            <a:r>
              <a:rPr lang="en-US" sz="4000" dirty="0"/>
              <a:t> are offered in the Cloud?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09700"/>
            <a:ext cx="8839200" cy="3429000"/>
          </a:xfrm>
        </p:spPr>
        <p:txBody>
          <a:bodyPr/>
          <a:lstStyle/>
          <a:p>
            <a:r>
              <a:rPr lang="en-US" dirty="0"/>
              <a:t>If its not html hosting, what services </a:t>
            </a:r>
            <a:r>
              <a:rPr lang="en-US" u="sng" dirty="0"/>
              <a:t>are</a:t>
            </a:r>
            <a:r>
              <a:rPr lang="en-US" dirty="0"/>
              <a:t> offered?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66900"/>
            <a:ext cx="631954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aaS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Service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90700"/>
            <a:ext cx="602710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Where does GIS fit </a:t>
            </a:r>
            <a:r>
              <a:rPr lang="en-US" sz="4000" dirty="0" err="1"/>
              <a:t>aaS</a:t>
            </a:r>
            <a:r>
              <a:rPr lang="en-US" sz="40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04900"/>
            <a:ext cx="8229600" cy="3771636"/>
          </a:xfrm>
        </p:spPr>
        <p:txBody>
          <a:bodyPr/>
          <a:lstStyle/>
          <a:p>
            <a:r>
              <a:rPr lang="en-US" dirty="0"/>
              <a:t>Brainstorm…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6112" y="1790700"/>
            <a:ext cx="56317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A2041-5CC3-45C4-890E-252F812CD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SaaS and the Changing Face of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1FEC5-9C19-48DF-9356-6255D8F4D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28700"/>
            <a:ext cx="8229600" cy="3771636"/>
          </a:xfrm>
        </p:spPr>
        <p:txBody>
          <a:bodyPr/>
          <a:lstStyle/>
          <a:p>
            <a:r>
              <a:rPr lang="en-US" dirty="0"/>
              <a:t>An increasing number of software applications are hosted in the cloud (SaaS)</a:t>
            </a:r>
          </a:p>
          <a:p>
            <a:r>
              <a:rPr lang="en-US" dirty="0"/>
              <a:t>They are offered as a subscription to the end user</a:t>
            </a:r>
          </a:p>
          <a:p>
            <a:r>
              <a:rPr lang="en-US" dirty="0"/>
              <a:t>They are, of course, dependent upon a good Internet connection to function</a:t>
            </a:r>
          </a:p>
          <a:p>
            <a:r>
              <a:rPr lang="en-US" dirty="0"/>
              <a:t>They also put the software developer in charge! Consider this:</a:t>
            </a:r>
          </a:p>
          <a:p>
            <a:pPr lvl="1"/>
            <a:r>
              <a:rPr lang="en-US" dirty="0"/>
              <a:t>Compatibility with third party apps/automation scripts</a:t>
            </a:r>
          </a:p>
          <a:p>
            <a:pPr lvl="1"/>
            <a:r>
              <a:rPr lang="en-US" dirty="0"/>
              <a:t>Compatibility with Enterprise business constraints</a:t>
            </a:r>
          </a:p>
        </p:txBody>
      </p:sp>
    </p:spTree>
    <p:extLst>
      <p:ext uri="{BB962C8B-B14F-4D97-AF65-F5344CB8AC3E}">
        <p14:creationId xmlns:p14="http://schemas.microsoft.com/office/powerpoint/2010/main" val="3075341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F0FBF5A-8A9A-4CE6-8BC4-FF06665B2044}"/>
              </a:ext>
            </a:extLst>
          </p:cNvPr>
          <p:cNvGrpSpPr/>
          <p:nvPr/>
        </p:nvGrpSpPr>
        <p:grpSpPr>
          <a:xfrm>
            <a:off x="3429000" y="952500"/>
            <a:ext cx="3217862" cy="3260725"/>
            <a:chOff x="5053013" y="1587500"/>
            <a:chExt cx="3217862" cy="3260725"/>
          </a:xfrm>
        </p:grpSpPr>
        <p:pic>
          <p:nvPicPr>
            <p:cNvPr id="4" name="Picture 2" descr="C:\Documents and Settings\Administrator\Local Settings\Temporary Internet Files\Content.IE5\X8SXDED3\MCBD20077_0000[1].wmf">
              <a:extLst>
                <a:ext uri="{FF2B5EF4-FFF2-40B4-BE49-F238E27FC236}">
                  <a16:creationId xmlns:a16="http://schemas.microsoft.com/office/drawing/2014/main" id="{AEBA0A9A-9140-4DF8-903D-DA31B1BD2E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23033">
              <a:off x="5053013" y="2747963"/>
              <a:ext cx="2487612" cy="210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 descr="C:\Documents and Settings\Administrator\Local Settings\Temporary Internet Files\Content.IE5\QI3DEEII\MCj02340090000[1].wmf">
              <a:extLst>
                <a:ext uri="{FF2B5EF4-FFF2-40B4-BE49-F238E27FC236}">
                  <a16:creationId xmlns:a16="http://schemas.microsoft.com/office/drawing/2014/main" id="{6690745F-FDF8-400B-936B-461D146892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3200" y="1587500"/>
              <a:ext cx="1717675" cy="176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E7B6818-C908-4CEE-8DBF-207914D27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Concerns?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F2EE1-5924-473B-8B6F-BD490AFE2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14558"/>
            <a:ext cx="8229600" cy="3771636"/>
          </a:xfrm>
        </p:spPr>
        <p:txBody>
          <a:bodyPr/>
          <a:lstStyle/>
          <a:p>
            <a:r>
              <a:rPr lang="en-US" dirty="0"/>
              <a:t>Brainstorm!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To learn more about this watch this TECH talk, Connecting GIS (https://youtu.be/lwQDb2oTzQ0)</a:t>
            </a:r>
          </a:p>
        </p:txBody>
      </p:sp>
    </p:spTree>
    <p:extLst>
      <p:ext uri="{BB962C8B-B14F-4D97-AF65-F5344CB8AC3E}">
        <p14:creationId xmlns:p14="http://schemas.microsoft.com/office/powerpoint/2010/main" val="4059875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44500"/>
            <a:ext cx="8763000" cy="952500"/>
          </a:xfrm>
        </p:spPr>
        <p:txBody>
          <a:bodyPr/>
          <a:lstStyle/>
          <a:p>
            <a:r>
              <a:rPr lang="en-US" sz="4000" dirty="0"/>
              <a:t>How does </a:t>
            </a:r>
            <a:r>
              <a:rPr lang="en-US" sz="4000" i="1" dirty="0"/>
              <a:t>The Cloud </a:t>
            </a:r>
            <a:r>
              <a:rPr lang="en-US" sz="4000" dirty="0"/>
              <a:t>differ from Web Services we already learned about?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5900"/>
            <a:ext cx="7772400" cy="3429000"/>
          </a:xfrm>
        </p:spPr>
        <p:txBody>
          <a:bodyPr/>
          <a:lstStyle/>
          <a:p>
            <a:r>
              <a:rPr lang="en-US" b="1" dirty="0"/>
              <a:t>Brainstorm</a:t>
            </a:r>
          </a:p>
          <a:p>
            <a:r>
              <a:rPr lang="en-US" dirty="0"/>
              <a:t>By definition cloud computing is…</a:t>
            </a:r>
          </a:p>
          <a:p>
            <a:pPr lvl="1"/>
            <a:r>
              <a:rPr lang="en-US" dirty="0"/>
              <a:t>On-demand</a:t>
            </a:r>
          </a:p>
          <a:p>
            <a:pPr lvl="1"/>
            <a:r>
              <a:rPr lang="en-US" dirty="0"/>
              <a:t>Self-service services</a:t>
            </a:r>
          </a:p>
          <a:p>
            <a:pPr lvl="1"/>
            <a:r>
              <a:rPr lang="en-US" dirty="0"/>
              <a:t>Delivered in a metered fashion via a network (i.e., the Internet)</a:t>
            </a:r>
          </a:p>
          <a:p>
            <a:r>
              <a:rPr lang="en-US" dirty="0"/>
              <a:t>Cloud computing follows…</a:t>
            </a:r>
          </a:p>
          <a:p>
            <a:pPr lvl="1"/>
            <a:r>
              <a:rPr lang="en-US" dirty="0"/>
              <a:t>A multi-tenancy model</a:t>
            </a:r>
          </a:p>
          <a:p>
            <a:pPr lvl="1"/>
            <a:r>
              <a:rPr lang="en-US" dirty="0"/>
              <a:t>Within a virtualized, elastic environment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Goal of this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485900"/>
            <a:ext cx="6019800" cy="3771636"/>
          </a:xfrm>
        </p:spPr>
        <p:txBody>
          <a:bodyPr/>
          <a:lstStyle/>
          <a:p>
            <a:r>
              <a:rPr lang="en-US" dirty="0"/>
              <a:t>Describe and demystify “The Cloud”</a:t>
            </a:r>
          </a:p>
          <a:p>
            <a:pPr lvl="1"/>
            <a:r>
              <a:rPr lang="en-US" dirty="0"/>
              <a:t>What is it?</a:t>
            </a:r>
          </a:p>
          <a:p>
            <a:pPr lvl="1"/>
            <a:r>
              <a:rPr lang="en-US" dirty="0"/>
              <a:t>How is it different from “web services”?</a:t>
            </a:r>
          </a:p>
          <a:p>
            <a:pPr lvl="1"/>
            <a:r>
              <a:rPr lang="en-US" dirty="0"/>
              <a:t>ROI and TCO case studies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Let’s Compare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Cloud Servers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On-demand</a:t>
            </a:r>
          </a:p>
          <a:p>
            <a:r>
              <a:rPr lang="en-US" b="1" dirty="0">
                <a:solidFill>
                  <a:srgbClr val="00B050"/>
                </a:solidFill>
              </a:rPr>
              <a:t>Self-service</a:t>
            </a:r>
          </a:p>
          <a:p>
            <a:r>
              <a:rPr lang="en-US" b="1" dirty="0">
                <a:solidFill>
                  <a:srgbClr val="00B050"/>
                </a:solidFill>
              </a:rPr>
              <a:t>Delivered in a metered fashion</a:t>
            </a:r>
          </a:p>
          <a:p>
            <a:r>
              <a:rPr lang="en-US" dirty="0">
                <a:solidFill>
                  <a:srgbClr val="00B050"/>
                </a:solidFill>
              </a:rPr>
              <a:t>Multi-tenancy</a:t>
            </a:r>
          </a:p>
          <a:p>
            <a:r>
              <a:rPr lang="en-US" dirty="0">
                <a:solidFill>
                  <a:srgbClr val="00B050"/>
                </a:solidFill>
              </a:rPr>
              <a:t>Virtualized</a:t>
            </a:r>
          </a:p>
          <a:p>
            <a:r>
              <a:rPr lang="en-US" b="1" dirty="0">
                <a:solidFill>
                  <a:srgbClr val="00B050"/>
                </a:solidFill>
              </a:rPr>
              <a:t>Elastic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000" dirty="0"/>
              <a:t>Virtualized Servers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trike="sngStrike" dirty="0">
                <a:solidFill>
                  <a:srgbClr val="FF0000"/>
                </a:solidFill>
              </a:rPr>
              <a:t>On-demand</a:t>
            </a:r>
          </a:p>
          <a:p>
            <a:r>
              <a:rPr lang="en-US" strike="sngStrike" dirty="0">
                <a:solidFill>
                  <a:srgbClr val="FF0000"/>
                </a:solidFill>
              </a:rPr>
              <a:t>Self-service</a:t>
            </a:r>
          </a:p>
          <a:p>
            <a:r>
              <a:rPr lang="en-US" strike="sngStrike" dirty="0">
                <a:solidFill>
                  <a:srgbClr val="FF0000"/>
                </a:solidFill>
              </a:rPr>
              <a:t>Delivered in a metered fashion</a:t>
            </a:r>
          </a:p>
          <a:p>
            <a:r>
              <a:rPr lang="en-US" dirty="0">
                <a:solidFill>
                  <a:srgbClr val="00B050"/>
                </a:solidFill>
              </a:rPr>
              <a:t>Multi-tenancy</a:t>
            </a:r>
          </a:p>
          <a:p>
            <a:r>
              <a:rPr lang="en-US" dirty="0">
                <a:solidFill>
                  <a:srgbClr val="00B050"/>
                </a:solidFill>
              </a:rPr>
              <a:t>Virtualized</a:t>
            </a:r>
          </a:p>
          <a:p>
            <a:r>
              <a:rPr lang="en-US" strike="sngStrike" dirty="0">
                <a:solidFill>
                  <a:srgbClr val="FF0000"/>
                </a:solidFill>
              </a:rPr>
              <a:t>Elastic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852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ROI and TCO Scenarios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TCO?</a:t>
            </a:r>
          </a:p>
          <a:p>
            <a:r>
              <a:rPr lang="en-US" dirty="0"/>
              <a:t>ROI…</a:t>
            </a:r>
          </a:p>
          <a:p>
            <a:pPr lvl="1"/>
            <a:r>
              <a:rPr lang="en-US" dirty="0"/>
              <a:t>Case study #1, a small Idaho county wants to make </a:t>
            </a:r>
            <a:r>
              <a:rPr lang="en-US" u="sng" dirty="0"/>
              <a:t>GIS</a:t>
            </a:r>
            <a:r>
              <a:rPr lang="en-US" dirty="0"/>
              <a:t> maps of the county available via the web</a:t>
            </a:r>
          </a:p>
          <a:p>
            <a:pPr lvl="1"/>
            <a:r>
              <a:rPr lang="en-US" dirty="0"/>
              <a:t>Case study #2, large research university wants to make </a:t>
            </a:r>
            <a:r>
              <a:rPr lang="en-US" u="sng" dirty="0"/>
              <a:t>GIS</a:t>
            </a:r>
            <a:r>
              <a:rPr lang="en-US" dirty="0"/>
              <a:t> maps available via the web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Partly Cloudy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52500"/>
            <a:ext cx="7772400" cy="3429000"/>
          </a:xfrm>
        </p:spPr>
        <p:txBody>
          <a:bodyPr/>
          <a:lstStyle/>
          <a:p>
            <a:r>
              <a:rPr lang="en-US" dirty="0"/>
              <a:t>Own the base, rent the spike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85900"/>
            <a:ext cx="8740567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4000"/>
            <a:ext cx="7772400" cy="952500"/>
          </a:xfrm>
        </p:spPr>
        <p:txBody>
          <a:bodyPr/>
          <a:lstStyle/>
          <a:p>
            <a:r>
              <a:rPr lang="en-US" sz="4000" dirty="0"/>
              <a:t>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91" y="1203245"/>
            <a:ext cx="5562600" cy="3619500"/>
          </a:xfrm>
        </p:spPr>
        <p:txBody>
          <a:bodyPr/>
          <a:lstStyle/>
          <a:p>
            <a:r>
              <a:rPr lang="en-US" dirty="0"/>
              <a:t>Reasons for </a:t>
            </a:r>
            <a:r>
              <a:rPr lang="en-US" b="1" dirty="0"/>
              <a:t>not</a:t>
            </a:r>
            <a:r>
              <a:rPr lang="en-US" dirty="0"/>
              <a:t> using the cloud</a:t>
            </a:r>
          </a:p>
          <a:p>
            <a:pPr lvl="1"/>
            <a:r>
              <a:rPr lang="en-US" dirty="0"/>
              <a:t>Security </a:t>
            </a:r>
          </a:p>
          <a:p>
            <a:pPr lvl="1"/>
            <a:r>
              <a:rPr lang="en-US" dirty="0"/>
              <a:t>Service Level Agreement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9227" y="1016000"/>
            <a:ext cx="3524476" cy="233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28900"/>
            <a:ext cx="58752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3143250"/>
            <a:ext cx="3922598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High Performance Computing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TWO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this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you to an another world of computing, analysis, and opportunity</a:t>
            </a:r>
          </a:p>
          <a:p>
            <a:r>
              <a:rPr lang="en-US" dirty="0"/>
              <a:t>Encourage you to learn more!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Terminology Up-Front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51000"/>
            <a:ext cx="5257800" cy="3429000"/>
          </a:xfrm>
        </p:spPr>
        <p:txBody>
          <a:bodyPr/>
          <a:lstStyle/>
          <a:p>
            <a:r>
              <a:rPr lang="en-US" dirty="0"/>
              <a:t>Supercomputing</a:t>
            </a:r>
          </a:p>
          <a:p>
            <a:r>
              <a:rPr lang="en-US" dirty="0"/>
              <a:t>HPC</a:t>
            </a:r>
          </a:p>
          <a:p>
            <a:r>
              <a:rPr lang="en-US" dirty="0"/>
              <a:t>CI</a:t>
            </a:r>
          </a:p>
        </p:txBody>
      </p:sp>
      <p:pic>
        <p:nvPicPr>
          <p:cNvPr id="1026" name="Picture 2" descr="C:\Users\Administrator\AppData\Local\Microsoft\Windows\Temporary Internet Files\Content.IE5\IOQUK0NT\MP90040060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8300"/>
            <a:ext cx="2496312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050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of the material presented here, was originally designed by Henry </a:t>
            </a:r>
            <a:r>
              <a:rPr lang="en-US" dirty="0" err="1"/>
              <a:t>Neeman</a:t>
            </a:r>
            <a:r>
              <a:rPr lang="en-US" dirty="0"/>
              <a:t> at Oklahoma University and  OSCER</a:t>
            </a:r>
          </a:p>
        </p:txBody>
      </p:sp>
    </p:spTree>
    <p:extLst>
      <p:ext uri="{BB962C8B-B14F-4D97-AF65-F5344CB8AC3E}">
        <p14:creationId xmlns:p14="http://schemas.microsoft.com/office/powerpoint/2010/main" val="25913633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162800" y="5159375"/>
            <a:ext cx="1295400" cy="381000"/>
          </a:xfrm>
          <a:prstGeom prst="rect">
            <a:avLst/>
          </a:prstGeom>
          <a:noFill/>
        </p:spPr>
        <p:txBody>
          <a:bodyPr/>
          <a:lstStyle/>
          <a:p>
            <a:fld id="{AC12BC63-871F-4FE1-B85F-508FF7319C40}" type="slidenum">
              <a:rPr lang="en-US"/>
              <a:pPr/>
              <a:t>28</a:t>
            </a:fld>
            <a:endParaRPr 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Supercomputing?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62100"/>
            <a:ext cx="8610600" cy="4064000"/>
          </a:xfrm>
        </p:spPr>
        <p:txBody>
          <a:bodyPr/>
          <a:lstStyle/>
          <a:p>
            <a:r>
              <a:rPr lang="en-US" sz="2400" i="1" u="sng" dirty="0">
                <a:solidFill>
                  <a:srgbClr val="FF0000"/>
                </a:solidFill>
              </a:rPr>
              <a:t>Supercomputing</a:t>
            </a:r>
            <a:r>
              <a:rPr lang="en-US" sz="2400" dirty="0"/>
              <a:t> is the </a:t>
            </a:r>
            <a:r>
              <a:rPr lang="en-US" sz="2400" u="sng" dirty="0"/>
              <a:t>biggest, fastest computing </a:t>
            </a:r>
            <a:r>
              <a:rPr lang="en-US" u="sng" dirty="0"/>
              <a:t>today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Likewise, a </a:t>
            </a:r>
            <a:r>
              <a:rPr lang="en-US" sz="2400" i="1" u="sng" dirty="0">
                <a:solidFill>
                  <a:srgbClr val="FF0000"/>
                </a:solidFill>
              </a:rPr>
              <a:t>supercomputer</a:t>
            </a:r>
            <a:r>
              <a:rPr lang="en-US" sz="2400" i="1" dirty="0"/>
              <a:t> </a:t>
            </a:r>
            <a:r>
              <a:rPr lang="en-US" sz="2400" dirty="0"/>
              <a:t>is one of the biggest, fastest computers today.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So, the definition of supercomputing is </a:t>
            </a:r>
            <a:r>
              <a:rPr lang="en-US" sz="2400" u="sng" dirty="0"/>
              <a:t>constantly changing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u="sng" dirty="0"/>
              <a:t>Rule of Thumb</a:t>
            </a:r>
            <a:r>
              <a:rPr lang="en-US" sz="2400" dirty="0"/>
              <a:t>:  A supercomputer is typically 100 X as powerful as a PC.</a:t>
            </a:r>
          </a:p>
        </p:txBody>
      </p:sp>
      <p:sp>
        <p:nvSpPr>
          <p:cNvPr id="15366" name="Rectangle 3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5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495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a Supercomputer?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33500"/>
            <a:ext cx="8458200" cy="3429000"/>
          </a:xfrm>
        </p:spPr>
        <p:txBody>
          <a:bodyPr/>
          <a:lstStyle/>
          <a:p>
            <a:r>
              <a:rPr lang="en-US" sz="2800" dirty="0"/>
              <a:t>A cluster of small computers, each called a </a:t>
            </a:r>
            <a:r>
              <a:rPr lang="en-US" sz="2800" i="1" u="sng" dirty="0"/>
              <a:t>node</a:t>
            </a:r>
            <a:r>
              <a:rPr lang="en-US" sz="2800" dirty="0"/>
              <a:t>, hooked together by an </a:t>
            </a:r>
            <a:r>
              <a:rPr lang="en-US" sz="2800" i="1" u="sng" dirty="0"/>
              <a:t>interconnection network</a:t>
            </a:r>
            <a:r>
              <a:rPr lang="en-US" sz="2800" dirty="0"/>
              <a:t> (</a:t>
            </a:r>
            <a:r>
              <a:rPr lang="en-US" sz="2800" i="1" u="sng" dirty="0"/>
              <a:t>interconnect</a:t>
            </a:r>
            <a:r>
              <a:rPr lang="en-US" sz="2800" dirty="0"/>
              <a:t> for short).</a:t>
            </a:r>
          </a:p>
          <a:p>
            <a:r>
              <a:rPr lang="en-US" sz="2800" dirty="0"/>
              <a:t>A cluster </a:t>
            </a:r>
            <a:r>
              <a:rPr lang="en-US" sz="2800" u="sng" dirty="0"/>
              <a:t>needs</a:t>
            </a:r>
            <a:r>
              <a:rPr lang="en-US" sz="2800" dirty="0"/>
              <a:t> software that allows the nodes to communicate across the interconnect.</a:t>
            </a:r>
          </a:p>
          <a:p>
            <a:r>
              <a:rPr lang="en-US" sz="2800" dirty="0"/>
              <a:t>But what a cluster </a:t>
            </a:r>
            <a:r>
              <a:rPr lang="en-US" sz="2800" u="sng" dirty="0"/>
              <a:t>is</a:t>
            </a:r>
            <a:r>
              <a:rPr lang="en-US" sz="2800" dirty="0"/>
              <a:t> … is all of these components working together as if they’re one big computer ... a </a:t>
            </a:r>
            <a:r>
              <a:rPr lang="en-US" sz="2800" u="sng" dirty="0"/>
              <a:t>super</a:t>
            </a:r>
            <a:r>
              <a:rPr lang="en-US" sz="2800" dirty="0"/>
              <a:t> computer.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8531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is </a:t>
            </a:r>
            <a:r>
              <a:rPr lang="en-US" sz="4000" i="1" dirty="0"/>
              <a:t>The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upon a time…</a:t>
            </a:r>
          </a:p>
          <a:p>
            <a:pPr lvl="1"/>
            <a:r>
              <a:rPr lang="en-US" i="1" dirty="0"/>
              <a:t>Sam the server man </a:t>
            </a:r>
            <a:r>
              <a:rPr lang="en-US" dirty="0"/>
              <a:t>discovered his servers were underutilized</a:t>
            </a:r>
          </a:p>
          <a:p>
            <a:pPr lvl="1"/>
            <a:r>
              <a:rPr lang="en-US" dirty="0"/>
              <a:t>To optimize their utilization rate, he made his servers available to others</a:t>
            </a:r>
          </a:p>
          <a:p>
            <a:pPr lvl="1"/>
            <a:r>
              <a:rPr lang="en-US" dirty="0"/>
              <a:t>This was really nothing new, as ISP’s had been around for decades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33500"/>
            <a:ext cx="5105400" cy="4000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1,076 Intel Xeon CPU chips/4288 cores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8,800 GB RAM</a:t>
            </a:r>
          </a:p>
          <a:p>
            <a:pPr>
              <a:lnSpc>
                <a:spcPct val="70000"/>
              </a:lnSpc>
            </a:pPr>
            <a:r>
              <a:rPr lang="en-US" sz="2400" dirty="0"/>
              <a:t>~130 TB globally accessible disk</a:t>
            </a:r>
          </a:p>
          <a:p>
            <a:pPr>
              <a:lnSpc>
                <a:spcPct val="70000"/>
              </a:lnSpc>
            </a:pPr>
            <a:r>
              <a:rPr lang="en-US" sz="2400" dirty="0"/>
              <a:t>Linux OS</a:t>
            </a:r>
          </a:p>
          <a:p>
            <a:pPr>
              <a:lnSpc>
                <a:spcPct val="70000"/>
              </a:lnSpc>
            </a:pPr>
            <a:r>
              <a:rPr lang="en-US" sz="2400" dirty="0"/>
              <a:t>Peak speed: 34.5 TFLOPs*</a:t>
            </a:r>
          </a:p>
          <a:p>
            <a:pPr lvl="1">
              <a:lnSpc>
                <a:spcPct val="70000"/>
              </a:lnSpc>
            </a:pPr>
            <a:r>
              <a:rPr lang="en-US" sz="1200" dirty="0"/>
              <a:t>*TFLOPs: trillion floating point operations (calculations) per second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For example: Dell Intel Xeon Linux Cluster</a:t>
            </a:r>
          </a:p>
        </p:txBody>
      </p:sp>
      <p:sp>
        <p:nvSpPr>
          <p:cNvPr id="503812" name="Text Box 4"/>
          <p:cNvSpPr txBox="1">
            <a:spLocks noChangeArrowheads="1"/>
          </p:cNvSpPr>
          <p:nvPr/>
        </p:nvSpPr>
        <p:spPr bwMode="auto">
          <a:xfrm>
            <a:off x="5105400" y="4381500"/>
            <a:ext cx="36872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sooner.oscer.ou.edu</a:t>
            </a:r>
          </a:p>
        </p:txBody>
      </p:sp>
      <p:pic>
        <p:nvPicPr>
          <p:cNvPr id="33799" name="Picture 5" descr="topdawg_20051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358581"/>
            <a:ext cx="2801938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5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9864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162800" y="5159375"/>
            <a:ext cx="1295400" cy="381000"/>
          </a:xfrm>
          <a:prstGeom prst="rect">
            <a:avLst/>
          </a:prstGeom>
          <a:noFill/>
        </p:spPr>
        <p:txBody>
          <a:bodyPr/>
          <a:lstStyle/>
          <a:p>
            <a:fld id="{95953FF5-2905-489D-AD30-C4407F6A8606}" type="slidenum">
              <a:rPr lang="en-US"/>
              <a:pPr/>
              <a:t>31</a:t>
            </a:fld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is Supercomputing About?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212726" y="1805782"/>
            <a:ext cx="1235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2400">
              <a:latin typeface="Tahoma" pitchFamily="34" charset="0"/>
            </a:endParaRP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1066800" y="1485900"/>
            <a:ext cx="1981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>
                <a:solidFill>
                  <a:schemeClr val="folHlink"/>
                </a:solidFill>
              </a:rPr>
              <a:t>Size</a:t>
            </a: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5638800" y="1528782"/>
            <a:ext cx="2895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>
                <a:solidFill>
                  <a:schemeClr val="folHlink"/>
                </a:solidFill>
              </a:rPr>
              <a:t>Speed</a:t>
            </a:r>
          </a:p>
        </p:txBody>
      </p:sp>
      <p:sp>
        <p:nvSpPr>
          <p:cNvPr id="16392" name="Rectangle 4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5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95" name="Picture 60" descr="MCj0287159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6135" y="4152900"/>
            <a:ext cx="898525" cy="51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Text Box 61"/>
          <p:cNvSpPr txBox="1">
            <a:spLocks noChangeArrowheads="1"/>
          </p:cNvSpPr>
          <p:nvPr/>
        </p:nvSpPr>
        <p:spPr bwMode="auto">
          <a:xfrm>
            <a:off x="4724400" y="4315238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folHlink"/>
                </a:solidFill>
              </a:rPr>
              <a:t>Laptop</a:t>
            </a:r>
          </a:p>
        </p:txBody>
      </p:sp>
      <p:pic>
        <p:nvPicPr>
          <p:cNvPr id="4098" name="Picture 2" descr="C:\Users\Administrator\AppData\Local\Microsoft\Windows\Temporary Internet Files\Content.IE5\02VTUQ8E\MC90039108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3" y="2294095"/>
            <a:ext cx="2458237" cy="247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strator\AppData\Local\Microsoft\Windows\Temporary Internet Files\Content.IE5\WS5CPJK4\MC900436037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312" y="2857500"/>
            <a:ext cx="319708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312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162800" y="5159375"/>
            <a:ext cx="1295400" cy="381000"/>
          </a:xfrm>
          <a:prstGeom prst="rect">
            <a:avLst/>
          </a:prstGeom>
          <a:noFill/>
        </p:spPr>
        <p:txBody>
          <a:bodyPr/>
          <a:lstStyle/>
          <a:p>
            <a:fld id="{203449D9-F8FA-488E-B5E4-B431970DEBBF}" type="slidenum">
              <a:rPr lang="en-US"/>
              <a:pPr/>
              <a:t>32</a:t>
            </a:fld>
            <a:endParaRPr 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Size…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38300"/>
            <a:ext cx="8686800" cy="3429000"/>
          </a:xfrm>
        </p:spPr>
        <p:txBody>
          <a:bodyPr/>
          <a:lstStyle/>
          <a:p>
            <a:pPr eaLnBrk="1" hangingPunct="1"/>
            <a:r>
              <a:rPr lang="en-US" dirty="0"/>
              <a:t>Many problems that are interesting to scientists </a:t>
            </a:r>
            <a:r>
              <a:rPr lang="en-US" b="1" u="sng" dirty="0">
                <a:solidFill>
                  <a:srgbClr val="FF0000"/>
                </a:solidFill>
              </a:rPr>
              <a:t>can’t fit on a PC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dirty="0"/>
              <a:t>usually because they need more than 32 GB of RAM, or more than a few TB of disk.</a:t>
            </a:r>
          </a:p>
        </p:txBody>
      </p:sp>
      <p:sp>
        <p:nvSpPr>
          <p:cNvPr id="17414" name="Rectangle 3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5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511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problems that are interesting to scientists and engineers would take a long time to run on a PC. </a:t>
            </a:r>
          </a:p>
          <a:p>
            <a:pPr lvl="1"/>
            <a:r>
              <a:rPr lang="en-US" dirty="0"/>
              <a:t>Days, weeks and even months. </a:t>
            </a:r>
          </a:p>
          <a:p>
            <a:pPr lvl="1"/>
            <a:r>
              <a:rPr lang="en-US" dirty="0"/>
              <a:t>But a problem that would take 1 month on a PC might take only a few hours on a supercomputer</a:t>
            </a:r>
          </a:p>
          <a:p>
            <a:r>
              <a:rPr lang="en-US" b="1" dirty="0"/>
              <a:t>How can a supercomputer do this?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8077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/>
              <a:t>Parallelism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a cluster works together:</a:t>
            </a:r>
          </a:p>
        </p:txBody>
      </p:sp>
      <p:sp>
        <p:nvSpPr>
          <p:cNvPr id="56323" name="Rectangle 3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5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07372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758" y="207029"/>
            <a:ext cx="8763000" cy="698500"/>
          </a:xfrm>
        </p:spPr>
        <p:txBody>
          <a:bodyPr/>
          <a:lstStyle/>
          <a:p>
            <a:pPr eaLnBrk="1" hangingPunct="1"/>
            <a:r>
              <a:rPr lang="en-US"/>
              <a:t>Parallelism</a:t>
            </a:r>
          </a:p>
        </p:txBody>
      </p:sp>
      <p:pic>
        <p:nvPicPr>
          <p:cNvPr id="57349" name="Picture 3" descr="bd0495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593908"/>
            <a:ext cx="3167063" cy="178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4" descr="bd0495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8430" y="2413000"/>
            <a:ext cx="1143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5" descr="bd0495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3030" y="2413000"/>
            <a:ext cx="1143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6" descr="bd0495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7630" y="1714500"/>
            <a:ext cx="1143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7" descr="bd0495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8430" y="1714500"/>
            <a:ext cx="1143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4" name="Picture 8" descr="bd0495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3030" y="1714500"/>
            <a:ext cx="1143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5" name="Picture 9" descr="bd0495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7630" y="952500"/>
            <a:ext cx="1143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6" name="Picture 10" descr="bd0495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8430" y="952500"/>
            <a:ext cx="1143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11" descr="bd0495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3030" y="952500"/>
            <a:ext cx="1143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8" name="Picture 12" descr="bd0495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8430" y="3111500"/>
            <a:ext cx="1143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9" name="Picture 13" descr="bd0495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7630" y="3111500"/>
            <a:ext cx="1143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0" name="Picture 14" descr="bd0495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7630" y="2413000"/>
            <a:ext cx="1143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1" name="Picture 15" descr="bd0495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3030" y="3111500"/>
            <a:ext cx="1143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2" name="Picture 16" descr="bd0495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3030" y="3873500"/>
            <a:ext cx="1143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3" name="Picture 17" descr="bd0495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8430" y="3873500"/>
            <a:ext cx="1143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4" name="Picture 18" descr="bd0495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7630" y="3873500"/>
            <a:ext cx="1143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65" name="Text Box 19"/>
          <p:cNvSpPr txBox="1">
            <a:spLocks noChangeArrowheads="1"/>
          </p:cNvSpPr>
          <p:nvPr/>
        </p:nvSpPr>
        <p:spPr bwMode="auto">
          <a:xfrm>
            <a:off x="1817776" y="4445328"/>
            <a:ext cx="17283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Less fish …</a:t>
            </a:r>
          </a:p>
        </p:txBody>
      </p:sp>
      <p:sp>
        <p:nvSpPr>
          <p:cNvPr id="57366" name="Text Box 20"/>
          <p:cNvSpPr txBox="1">
            <a:spLocks noChangeArrowheads="1"/>
          </p:cNvSpPr>
          <p:nvPr/>
        </p:nvSpPr>
        <p:spPr bwMode="auto">
          <a:xfrm>
            <a:off x="5589830" y="4445001"/>
            <a:ext cx="1763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More fish!</a:t>
            </a:r>
          </a:p>
        </p:txBody>
      </p:sp>
      <p:sp>
        <p:nvSpPr>
          <p:cNvPr id="57367" name="Text Box 21"/>
          <p:cNvSpPr txBox="1">
            <a:spLocks noChangeArrowheads="1"/>
          </p:cNvSpPr>
          <p:nvPr/>
        </p:nvSpPr>
        <p:spPr bwMode="auto">
          <a:xfrm>
            <a:off x="217730" y="951574"/>
            <a:ext cx="3657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 b="1" i="1" u="sng" dirty="0">
                <a:solidFill>
                  <a:schemeClr val="accent6"/>
                </a:solidFill>
              </a:rPr>
              <a:t>Parallelism</a:t>
            </a:r>
            <a:r>
              <a:rPr lang="en-US" sz="2800" dirty="0">
                <a:solidFill>
                  <a:schemeClr val="accent6"/>
                </a:solidFill>
              </a:rPr>
              <a:t> means doing multiple things at the same time</a:t>
            </a:r>
          </a:p>
        </p:txBody>
      </p:sp>
      <p:sp>
        <p:nvSpPr>
          <p:cNvPr id="57368" name="Rectangle 5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5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59517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Jigsaw Puzzle Analogy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Understanding Parallel Processing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48600" y="5159375"/>
            <a:ext cx="1295400" cy="381000"/>
          </a:xfrm>
          <a:prstGeom prst="rect">
            <a:avLst/>
          </a:prstGeom>
          <a:noFill/>
        </p:spPr>
        <p:txBody>
          <a:bodyPr/>
          <a:lstStyle/>
          <a:p>
            <a:fld id="{BF38EC93-4AE2-4AAB-9B6C-B6AB2A1D95DA}" type="slidenum">
              <a:rPr lang="en-US"/>
              <a:pPr/>
              <a:t>36</a:t>
            </a:fld>
            <a:endParaRPr lang="en-US"/>
          </a:p>
        </p:txBody>
      </p:sp>
      <p:sp>
        <p:nvSpPr>
          <p:cNvPr id="58377" name="Rectangle 15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5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8849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Serial Computing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4300" y="1790700"/>
            <a:ext cx="2133600" cy="1270000"/>
            <a:chOff x="533400" y="1651000"/>
            <a:chExt cx="2133600" cy="1270000"/>
          </a:xfrm>
        </p:grpSpPr>
        <p:grpSp>
          <p:nvGrpSpPr>
            <p:cNvPr id="59397" name="Group 4"/>
            <p:cNvGrpSpPr>
              <a:grpSpLocks/>
            </p:cNvGrpSpPr>
            <p:nvPr/>
          </p:nvGrpSpPr>
          <p:grpSpPr bwMode="auto">
            <a:xfrm>
              <a:off x="1143000" y="1651000"/>
              <a:ext cx="1524000" cy="1270000"/>
              <a:chOff x="1872" y="1920"/>
              <a:chExt cx="960" cy="960"/>
            </a:xfrm>
          </p:grpSpPr>
          <p:sp>
            <p:nvSpPr>
              <p:cNvPr id="59403" name="Rectangle 5"/>
              <p:cNvSpPr>
                <a:spLocks noChangeArrowheads="1"/>
              </p:cNvSpPr>
              <p:nvPr/>
            </p:nvSpPr>
            <p:spPr bwMode="auto">
              <a:xfrm>
                <a:off x="1872" y="1920"/>
                <a:ext cx="960" cy="9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9404" name="Group 6"/>
              <p:cNvGrpSpPr>
                <a:grpSpLocks/>
              </p:cNvGrpSpPr>
              <p:nvPr/>
            </p:nvGrpSpPr>
            <p:grpSpPr bwMode="auto">
              <a:xfrm>
                <a:off x="2112" y="2112"/>
                <a:ext cx="456" cy="480"/>
                <a:chOff x="1824" y="633"/>
                <a:chExt cx="2834" cy="2849"/>
              </a:xfrm>
            </p:grpSpPr>
            <p:sp>
              <p:nvSpPr>
                <p:cNvPr id="59405" name="Puzzle3"/>
                <p:cNvSpPr>
                  <a:spLocks noEditPoints="1" noChangeArrowheads="1"/>
                </p:cNvSpPr>
                <p:nvPr/>
              </p:nvSpPr>
              <p:spPr bwMode="auto">
                <a:xfrm>
                  <a:off x="3204" y="633"/>
                  <a:ext cx="1114" cy="1514"/>
                </a:xfrm>
                <a:custGeom>
                  <a:avLst/>
                  <a:gdLst>
                    <a:gd name="T0" fmla="*/ 536 w 21600"/>
                    <a:gd name="T1" fmla="*/ 1108 h 21600"/>
                    <a:gd name="T2" fmla="*/ 1060 w 21600"/>
                    <a:gd name="T3" fmla="*/ 1478 h 21600"/>
                    <a:gd name="T4" fmla="*/ 680 w 21600"/>
                    <a:gd name="T5" fmla="*/ 967 h 21600"/>
                    <a:gd name="T6" fmla="*/ 1060 w 21600"/>
                    <a:gd name="T7" fmla="*/ 492 h 21600"/>
                    <a:gd name="T8" fmla="*/ 542 w 21600"/>
                    <a:gd name="T9" fmla="*/ 4 h 21600"/>
                    <a:gd name="T10" fmla="*/ 36 w 21600"/>
                    <a:gd name="T11" fmla="*/ 477 h 21600"/>
                    <a:gd name="T12" fmla="*/ 416 w 21600"/>
                    <a:gd name="T13" fmla="*/ 948 h 21600"/>
                    <a:gd name="T14" fmla="*/ 36 w 21600"/>
                    <a:gd name="T15" fmla="*/ 1478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269 w 21600"/>
                    <a:gd name="T25" fmla="*/ 7718 h 21600"/>
                    <a:gd name="T26" fmla="*/ 19157 w 21600"/>
                    <a:gd name="T27" fmla="*/ 2023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6625" y="20892"/>
                      </a:moveTo>
                      <a:lnTo>
                        <a:pt x="7105" y="21023"/>
                      </a:lnTo>
                      <a:lnTo>
                        <a:pt x="7513" y="21088"/>
                      </a:lnTo>
                      <a:lnTo>
                        <a:pt x="7922" y="21115"/>
                      </a:lnTo>
                      <a:lnTo>
                        <a:pt x="8242" y="21115"/>
                      </a:lnTo>
                      <a:lnTo>
                        <a:pt x="8544" y="21062"/>
                      </a:lnTo>
                      <a:lnTo>
                        <a:pt x="8810" y="20997"/>
                      </a:lnTo>
                      <a:lnTo>
                        <a:pt x="9023" y="20892"/>
                      </a:lnTo>
                      <a:lnTo>
                        <a:pt x="9148" y="20761"/>
                      </a:lnTo>
                      <a:lnTo>
                        <a:pt x="9290" y="20616"/>
                      </a:lnTo>
                      <a:lnTo>
                        <a:pt x="9361" y="20459"/>
                      </a:lnTo>
                      <a:lnTo>
                        <a:pt x="9396" y="20289"/>
                      </a:lnTo>
                      <a:lnTo>
                        <a:pt x="9396" y="20092"/>
                      </a:lnTo>
                      <a:lnTo>
                        <a:pt x="9325" y="19909"/>
                      </a:lnTo>
                      <a:lnTo>
                        <a:pt x="9219" y="19738"/>
                      </a:lnTo>
                      <a:lnTo>
                        <a:pt x="9094" y="19555"/>
                      </a:lnTo>
                      <a:lnTo>
                        <a:pt x="8917" y="19384"/>
                      </a:lnTo>
                      <a:lnTo>
                        <a:pt x="8650" y="19162"/>
                      </a:lnTo>
                      <a:lnTo>
                        <a:pt x="8437" y="18900"/>
                      </a:lnTo>
                      <a:lnTo>
                        <a:pt x="8277" y="18624"/>
                      </a:lnTo>
                      <a:lnTo>
                        <a:pt x="8135" y="18349"/>
                      </a:lnTo>
                      <a:lnTo>
                        <a:pt x="8028" y="18048"/>
                      </a:lnTo>
                      <a:lnTo>
                        <a:pt x="7993" y="17746"/>
                      </a:lnTo>
                      <a:lnTo>
                        <a:pt x="7993" y="17471"/>
                      </a:lnTo>
                      <a:lnTo>
                        <a:pt x="8028" y="17169"/>
                      </a:lnTo>
                      <a:lnTo>
                        <a:pt x="8135" y="16920"/>
                      </a:lnTo>
                      <a:lnTo>
                        <a:pt x="8277" y="16671"/>
                      </a:lnTo>
                      <a:lnTo>
                        <a:pt x="8366" y="16540"/>
                      </a:lnTo>
                      <a:lnTo>
                        <a:pt x="8473" y="16409"/>
                      </a:lnTo>
                      <a:lnTo>
                        <a:pt x="8615" y="16317"/>
                      </a:lnTo>
                      <a:lnTo>
                        <a:pt x="8739" y="16213"/>
                      </a:lnTo>
                      <a:lnTo>
                        <a:pt x="8881" y="16134"/>
                      </a:lnTo>
                      <a:lnTo>
                        <a:pt x="9059" y="16055"/>
                      </a:lnTo>
                      <a:lnTo>
                        <a:pt x="9254" y="15990"/>
                      </a:lnTo>
                      <a:lnTo>
                        <a:pt x="9432" y="15911"/>
                      </a:lnTo>
                      <a:lnTo>
                        <a:pt x="9663" y="15885"/>
                      </a:lnTo>
                      <a:lnTo>
                        <a:pt x="9876" y="15833"/>
                      </a:lnTo>
                      <a:lnTo>
                        <a:pt x="10142" y="15806"/>
                      </a:lnTo>
                      <a:lnTo>
                        <a:pt x="10391" y="15806"/>
                      </a:lnTo>
                      <a:lnTo>
                        <a:pt x="10728" y="15806"/>
                      </a:lnTo>
                      <a:lnTo>
                        <a:pt x="10995" y="15806"/>
                      </a:lnTo>
                      <a:lnTo>
                        <a:pt x="11279" y="15833"/>
                      </a:lnTo>
                      <a:lnTo>
                        <a:pt x="11546" y="15885"/>
                      </a:lnTo>
                      <a:lnTo>
                        <a:pt x="11776" y="15937"/>
                      </a:lnTo>
                      <a:lnTo>
                        <a:pt x="12025" y="15990"/>
                      </a:lnTo>
                      <a:lnTo>
                        <a:pt x="12221" y="16055"/>
                      </a:lnTo>
                      <a:lnTo>
                        <a:pt x="12434" y="16134"/>
                      </a:lnTo>
                      <a:lnTo>
                        <a:pt x="12611" y="16213"/>
                      </a:lnTo>
                      <a:lnTo>
                        <a:pt x="12771" y="16317"/>
                      </a:lnTo>
                      <a:lnTo>
                        <a:pt x="12913" y="16409"/>
                      </a:lnTo>
                      <a:lnTo>
                        <a:pt x="13038" y="16514"/>
                      </a:lnTo>
                      <a:lnTo>
                        <a:pt x="13251" y="16737"/>
                      </a:lnTo>
                      <a:lnTo>
                        <a:pt x="13428" y="16986"/>
                      </a:lnTo>
                      <a:lnTo>
                        <a:pt x="13517" y="17248"/>
                      </a:lnTo>
                      <a:lnTo>
                        <a:pt x="13588" y="17523"/>
                      </a:lnTo>
                      <a:lnTo>
                        <a:pt x="13588" y="17799"/>
                      </a:lnTo>
                      <a:lnTo>
                        <a:pt x="13517" y="18074"/>
                      </a:lnTo>
                      <a:lnTo>
                        <a:pt x="13428" y="18323"/>
                      </a:lnTo>
                      <a:lnTo>
                        <a:pt x="13286" y="18572"/>
                      </a:lnTo>
                      <a:lnTo>
                        <a:pt x="13109" y="18808"/>
                      </a:lnTo>
                      <a:lnTo>
                        <a:pt x="12878" y="19031"/>
                      </a:lnTo>
                      <a:lnTo>
                        <a:pt x="12434" y="19411"/>
                      </a:lnTo>
                      <a:lnTo>
                        <a:pt x="12132" y="19738"/>
                      </a:lnTo>
                      <a:lnTo>
                        <a:pt x="12025" y="19856"/>
                      </a:lnTo>
                      <a:lnTo>
                        <a:pt x="11919" y="20014"/>
                      </a:lnTo>
                      <a:lnTo>
                        <a:pt x="11883" y="20132"/>
                      </a:lnTo>
                      <a:lnTo>
                        <a:pt x="11883" y="20263"/>
                      </a:lnTo>
                      <a:lnTo>
                        <a:pt x="11883" y="20394"/>
                      </a:lnTo>
                      <a:lnTo>
                        <a:pt x="11954" y="20485"/>
                      </a:lnTo>
                      <a:lnTo>
                        <a:pt x="12061" y="20590"/>
                      </a:lnTo>
                      <a:lnTo>
                        <a:pt x="12185" y="20695"/>
                      </a:lnTo>
                      <a:lnTo>
                        <a:pt x="12327" y="20787"/>
                      </a:lnTo>
                      <a:lnTo>
                        <a:pt x="12540" y="20892"/>
                      </a:lnTo>
                      <a:lnTo>
                        <a:pt x="12771" y="20997"/>
                      </a:lnTo>
                      <a:lnTo>
                        <a:pt x="13073" y="21088"/>
                      </a:lnTo>
                      <a:lnTo>
                        <a:pt x="13428" y="21193"/>
                      </a:lnTo>
                      <a:lnTo>
                        <a:pt x="13873" y="21298"/>
                      </a:lnTo>
                      <a:lnTo>
                        <a:pt x="14317" y="21390"/>
                      </a:lnTo>
                      <a:lnTo>
                        <a:pt x="14778" y="21468"/>
                      </a:lnTo>
                      <a:lnTo>
                        <a:pt x="15294" y="21547"/>
                      </a:lnTo>
                      <a:lnTo>
                        <a:pt x="15809" y="21600"/>
                      </a:lnTo>
                      <a:lnTo>
                        <a:pt x="16359" y="21652"/>
                      </a:lnTo>
                      <a:lnTo>
                        <a:pt x="16875" y="21678"/>
                      </a:lnTo>
                      <a:lnTo>
                        <a:pt x="17407" y="21678"/>
                      </a:lnTo>
                      <a:lnTo>
                        <a:pt x="17958" y="21678"/>
                      </a:lnTo>
                      <a:lnTo>
                        <a:pt x="18473" y="21652"/>
                      </a:lnTo>
                      <a:lnTo>
                        <a:pt x="18953" y="21573"/>
                      </a:lnTo>
                      <a:lnTo>
                        <a:pt x="19397" y="21495"/>
                      </a:lnTo>
                      <a:lnTo>
                        <a:pt x="19841" y="21390"/>
                      </a:lnTo>
                      <a:lnTo>
                        <a:pt x="20214" y="21272"/>
                      </a:lnTo>
                      <a:lnTo>
                        <a:pt x="20551" y="21088"/>
                      </a:lnTo>
                      <a:lnTo>
                        <a:pt x="20480" y="20787"/>
                      </a:lnTo>
                      <a:lnTo>
                        <a:pt x="20409" y="20485"/>
                      </a:lnTo>
                      <a:lnTo>
                        <a:pt x="20356" y="20158"/>
                      </a:lnTo>
                      <a:lnTo>
                        <a:pt x="20356" y="19804"/>
                      </a:lnTo>
                      <a:lnTo>
                        <a:pt x="20321" y="19083"/>
                      </a:lnTo>
                      <a:lnTo>
                        <a:pt x="20356" y="18349"/>
                      </a:lnTo>
                      <a:lnTo>
                        <a:pt x="20409" y="17641"/>
                      </a:lnTo>
                      <a:lnTo>
                        <a:pt x="20480" y="17012"/>
                      </a:lnTo>
                      <a:lnTo>
                        <a:pt x="20551" y="16488"/>
                      </a:lnTo>
                      <a:lnTo>
                        <a:pt x="20551" y="16055"/>
                      </a:lnTo>
                      <a:lnTo>
                        <a:pt x="20551" y="15911"/>
                      </a:lnTo>
                      <a:lnTo>
                        <a:pt x="20445" y="15754"/>
                      </a:lnTo>
                      <a:lnTo>
                        <a:pt x="20356" y="15610"/>
                      </a:lnTo>
                      <a:lnTo>
                        <a:pt x="20178" y="15452"/>
                      </a:lnTo>
                      <a:lnTo>
                        <a:pt x="20001" y="15334"/>
                      </a:lnTo>
                      <a:lnTo>
                        <a:pt x="19770" y="15230"/>
                      </a:lnTo>
                      <a:lnTo>
                        <a:pt x="19521" y="15125"/>
                      </a:lnTo>
                      <a:lnTo>
                        <a:pt x="19290" y="15059"/>
                      </a:lnTo>
                      <a:lnTo>
                        <a:pt x="19024" y="15007"/>
                      </a:lnTo>
                      <a:lnTo>
                        <a:pt x="18740" y="14954"/>
                      </a:lnTo>
                      <a:lnTo>
                        <a:pt x="18509" y="14954"/>
                      </a:lnTo>
                      <a:lnTo>
                        <a:pt x="18225" y="14954"/>
                      </a:lnTo>
                      <a:lnTo>
                        <a:pt x="17994" y="15007"/>
                      </a:lnTo>
                      <a:lnTo>
                        <a:pt x="17763" y="15085"/>
                      </a:lnTo>
                      <a:lnTo>
                        <a:pt x="17550" y="15177"/>
                      </a:lnTo>
                      <a:lnTo>
                        <a:pt x="17372" y="15308"/>
                      </a:lnTo>
                      <a:lnTo>
                        <a:pt x="17176" y="15426"/>
                      </a:lnTo>
                      <a:lnTo>
                        <a:pt x="16928" y="15557"/>
                      </a:lnTo>
                      <a:lnTo>
                        <a:pt x="16661" y="15636"/>
                      </a:lnTo>
                      <a:lnTo>
                        <a:pt x="16359" y="15688"/>
                      </a:lnTo>
                      <a:lnTo>
                        <a:pt x="16022" y="15715"/>
                      </a:lnTo>
                      <a:lnTo>
                        <a:pt x="15667" y="15688"/>
                      </a:lnTo>
                      <a:lnTo>
                        <a:pt x="15294" y="15662"/>
                      </a:lnTo>
                      <a:lnTo>
                        <a:pt x="14956" y="15583"/>
                      </a:lnTo>
                      <a:lnTo>
                        <a:pt x="14619" y="15479"/>
                      </a:lnTo>
                      <a:lnTo>
                        <a:pt x="14281" y="15334"/>
                      </a:lnTo>
                      <a:lnTo>
                        <a:pt x="13961" y="15177"/>
                      </a:lnTo>
                      <a:lnTo>
                        <a:pt x="13695" y="14981"/>
                      </a:lnTo>
                      <a:lnTo>
                        <a:pt x="13588" y="14850"/>
                      </a:lnTo>
                      <a:lnTo>
                        <a:pt x="13482" y="14732"/>
                      </a:lnTo>
                      <a:lnTo>
                        <a:pt x="13393" y="14600"/>
                      </a:lnTo>
                      <a:lnTo>
                        <a:pt x="13322" y="14456"/>
                      </a:lnTo>
                      <a:lnTo>
                        <a:pt x="13251" y="14299"/>
                      </a:lnTo>
                      <a:lnTo>
                        <a:pt x="13215" y="14155"/>
                      </a:lnTo>
                      <a:lnTo>
                        <a:pt x="13180" y="13971"/>
                      </a:lnTo>
                      <a:lnTo>
                        <a:pt x="13180" y="13801"/>
                      </a:lnTo>
                      <a:lnTo>
                        <a:pt x="13180" y="13591"/>
                      </a:lnTo>
                      <a:lnTo>
                        <a:pt x="13215" y="13395"/>
                      </a:lnTo>
                      <a:lnTo>
                        <a:pt x="13251" y="13198"/>
                      </a:lnTo>
                      <a:lnTo>
                        <a:pt x="13322" y="13015"/>
                      </a:lnTo>
                      <a:lnTo>
                        <a:pt x="13393" y="12870"/>
                      </a:lnTo>
                      <a:lnTo>
                        <a:pt x="13482" y="12713"/>
                      </a:lnTo>
                      <a:lnTo>
                        <a:pt x="13588" y="12569"/>
                      </a:lnTo>
                      <a:lnTo>
                        <a:pt x="13730" y="12438"/>
                      </a:lnTo>
                      <a:lnTo>
                        <a:pt x="13997" y="12215"/>
                      </a:lnTo>
                      <a:lnTo>
                        <a:pt x="14334" y="12005"/>
                      </a:lnTo>
                      <a:lnTo>
                        <a:pt x="14690" y="11861"/>
                      </a:lnTo>
                      <a:lnTo>
                        <a:pt x="15063" y="11756"/>
                      </a:lnTo>
                      <a:lnTo>
                        <a:pt x="15436" y="11678"/>
                      </a:lnTo>
                      <a:lnTo>
                        <a:pt x="15809" y="11638"/>
                      </a:lnTo>
                      <a:lnTo>
                        <a:pt x="16182" y="11638"/>
                      </a:lnTo>
                      <a:lnTo>
                        <a:pt x="16555" y="11678"/>
                      </a:lnTo>
                      <a:lnTo>
                        <a:pt x="16910" y="11730"/>
                      </a:lnTo>
                      <a:lnTo>
                        <a:pt x="17248" y="11835"/>
                      </a:lnTo>
                      <a:lnTo>
                        <a:pt x="17514" y="11966"/>
                      </a:lnTo>
                      <a:lnTo>
                        <a:pt x="17763" y="12110"/>
                      </a:lnTo>
                      <a:lnTo>
                        <a:pt x="17887" y="12215"/>
                      </a:lnTo>
                      <a:lnTo>
                        <a:pt x="18065" y="12307"/>
                      </a:lnTo>
                      <a:lnTo>
                        <a:pt x="18260" y="12412"/>
                      </a:lnTo>
                      <a:lnTo>
                        <a:pt x="18438" y="12464"/>
                      </a:lnTo>
                      <a:lnTo>
                        <a:pt x="18669" y="12543"/>
                      </a:lnTo>
                      <a:lnTo>
                        <a:pt x="18882" y="12569"/>
                      </a:lnTo>
                      <a:lnTo>
                        <a:pt x="19113" y="12595"/>
                      </a:lnTo>
                      <a:lnTo>
                        <a:pt x="19361" y="12608"/>
                      </a:lnTo>
                      <a:lnTo>
                        <a:pt x="19592" y="12608"/>
                      </a:lnTo>
                      <a:lnTo>
                        <a:pt x="19841" y="12595"/>
                      </a:lnTo>
                      <a:lnTo>
                        <a:pt x="20072" y="12543"/>
                      </a:lnTo>
                      <a:lnTo>
                        <a:pt x="20321" y="12490"/>
                      </a:lnTo>
                      <a:lnTo>
                        <a:pt x="20551" y="12438"/>
                      </a:lnTo>
                      <a:lnTo>
                        <a:pt x="20800" y="12333"/>
                      </a:lnTo>
                      <a:lnTo>
                        <a:pt x="20996" y="12241"/>
                      </a:lnTo>
                      <a:lnTo>
                        <a:pt x="21244" y="12110"/>
                      </a:lnTo>
                      <a:lnTo>
                        <a:pt x="21298" y="12032"/>
                      </a:lnTo>
                      <a:lnTo>
                        <a:pt x="21404" y="11966"/>
                      </a:lnTo>
                      <a:lnTo>
                        <a:pt x="21475" y="11861"/>
                      </a:lnTo>
                      <a:lnTo>
                        <a:pt x="21511" y="11730"/>
                      </a:lnTo>
                      <a:lnTo>
                        <a:pt x="21617" y="11481"/>
                      </a:lnTo>
                      <a:lnTo>
                        <a:pt x="21653" y="11180"/>
                      </a:lnTo>
                      <a:lnTo>
                        <a:pt x="21653" y="10826"/>
                      </a:lnTo>
                      <a:lnTo>
                        <a:pt x="21653" y="10472"/>
                      </a:lnTo>
                      <a:lnTo>
                        <a:pt x="21582" y="10092"/>
                      </a:lnTo>
                      <a:lnTo>
                        <a:pt x="21511" y="9725"/>
                      </a:lnTo>
                      <a:lnTo>
                        <a:pt x="21298" y="8912"/>
                      </a:lnTo>
                      <a:lnTo>
                        <a:pt x="21067" y="8191"/>
                      </a:lnTo>
                      <a:lnTo>
                        <a:pt x="20800" y="7536"/>
                      </a:lnTo>
                      <a:lnTo>
                        <a:pt x="20551" y="7025"/>
                      </a:lnTo>
                      <a:lnTo>
                        <a:pt x="20001" y="7103"/>
                      </a:lnTo>
                      <a:lnTo>
                        <a:pt x="19432" y="7156"/>
                      </a:lnTo>
                      <a:lnTo>
                        <a:pt x="18846" y="7208"/>
                      </a:lnTo>
                      <a:lnTo>
                        <a:pt x="18225" y="7208"/>
                      </a:lnTo>
                      <a:lnTo>
                        <a:pt x="17656" y="7208"/>
                      </a:lnTo>
                      <a:lnTo>
                        <a:pt x="17070" y="7182"/>
                      </a:lnTo>
                      <a:lnTo>
                        <a:pt x="16484" y="7156"/>
                      </a:lnTo>
                      <a:lnTo>
                        <a:pt x="15986" y="7103"/>
                      </a:lnTo>
                      <a:lnTo>
                        <a:pt x="14992" y="6999"/>
                      </a:lnTo>
                      <a:lnTo>
                        <a:pt x="14210" y="6907"/>
                      </a:lnTo>
                      <a:lnTo>
                        <a:pt x="13695" y="6828"/>
                      </a:lnTo>
                      <a:lnTo>
                        <a:pt x="13517" y="6802"/>
                      </a:lnTo>
                      <a:lnTo>
                        <a:pt x="13073" y="6645"/>
                      </a:lnTo>
                      <a:lnTo>
                        <a:pt x="12700" y="6474"/>
                      </a:lnTo>
                      <a:lnTo>
                        <a:pt x="12363" y="6304"/>
                      </a:lnTo>
                      <a:lnTo>
                        <a:pt x="12132" y="6094"/>
                      </a:lnTo>
                      <a:lnTo>
                        <a:pt x="11919" y="5871"/>
                      </a:lnTo>
                      <a:lnTo>
                        <a:pt x="11776" y="5649"/>
                      </a:lnTo>
                      <a:lnTo>
                        <a:pt x="11688" y="5413"/>
                      </a:lnTo>
                      <a:lnTo>
                        <a:pt x="11617" y="5190"/>
                      </a:lnTo>
                      <a:lnTo>
                        <a:pt x="11617" y="4941"/>
                      </a:lnTo>
                      <a:lnTo>
                        <a:pt x="11652" y="4718"/>
                      </a:lnTo>
                      <a:lnTo>
                        <a:pt x="11723" y="4482"/>
                      </a:lnTo>
                      <a:lnTo>
                        <a:pt x="11812" y="4285"/>
                      </a:lnTo>
                      <a:lnTo>
                        <a:pt x="11919" y="4089"/>
                      </a:lnTo>
                      <a:lnTo>
                        <a:pt x="12096" y="3905"/>
                      </a:lnTo>
                      <a:lnTo>
                        <a:pt x="12292" y="3735"/>
                      </a:lnTo>
                      <a:lnTo>
                        <a:pt x="12505" y="3604"/>
                      </a:lnTo>
                      <a:lnTo>
                        <a:pt x="12700" y="3460"/>
                      </a:lnTo>
                      <a:lnTo>
                        <a:pt x="12878" y="3250"/>
                      </a:lnTo>
                      <a:lnTo>
                        <a:pt x="13038" y="3027"/>
                      </a:lnTo>
                      <a:lnTo>
                        <a:pt x="13180" y="2752"/>
                      </a:lnTo>
                      <a:lnTo>
                        <a:pt x="13286" y="2477"/>
                      </a:lnTo>
                      <a:lnTo>
                        <a:pt x="13322" y="2175"/>
                      </a:lnTo>
                      <a:lnTo>
                        <a:pt x="13357" y="1874"/>
                      </a:lnTo>
                      <a:lnTo>
                        <a:pt x="13286" y="1572"/>
                      </a:lnTo>
                      <a:lnTo>
                        <a:pt x="13180" y="1271"/>
                      </a:lnTo>
                      <a:lnTo>
                        <a:pt x="13038" y="983"/>
                      </a:lnTo>
                      <a:lnTo>
                        <a:pt x="12949" y="865"/>
                      </a:lnTo>
                      <a:lnTo>
                        <a:pt x="12807" y="733"/>
                      </a:lnTo>
                      <a:lnTo>
                        <a:pt x="12665" y="616"/>
                      </a:lnTo>
                      <a:lnTo>
                        <a:pt x="12505" y="511"/>
                      </a:lnTo>
                      <a:lnTo>
                        <a:pt x="12327" y="406"/>
                      </a:lnTo>
                      <a:lnTo>
                        <a:pt x="12132" y="314"/>
                      </a:lnTo>
                      <a:lnTo>
                        <a:pt x="11883" y="235"/>
                      </a:lnTo>
                      <a:lnTo>
                        <a:pt x="11652" y="183"/>
                      </a:lnTo>
                      <a:lnTo>
                        <a:pt x="11368" y="104"/>
                      </a:lnTo>
                      <a:lnTo>
                        <a:pt x="11101" y="78"/>
                      </a:lnTo>
                      <a:lnTo>
                        <a:pt x="10800" y="52"/>
                      </a:lnTo>
                      <a:lnTo>
                        <a:pt x="10444" y="52"/>
                      </a:lnTo>
                      <a:lnTo>
                        <a:pt x="10142" y="52"/>
                      </a:lnTo>
                      <a:lnTo>
                        <a:pt x="9840" y="78"/>
                      </a:lnTo>
                      <a:lnTo>
                        <a:pt x="9574" y="104"/>
                      </a:lnTo>
                      <a:lnTo>
                        <a:pt x="9325" y="157"/>
                      </a:lnTo>
                      <a:lnTo>
                        <a:pt x="9094" y="209"/>
                      </a:lnTo>
                      <a:lnTo>
                        <a:pt x="8846" y="262"/>
                      </a:lnTo>
                      <a:lnTo>
                        <a:pt x="8650" y="340"/>
                      </a:lnTo>
                      <a:lnTo>
                        <a:pt x="8437" y="432"/>
                      </a:lnTo>
                      <a:lnTo>
                        <a:pt x="8277" y="511"/>
                      </a:lnTo>
                      <a:lnTo>
                        <a:pt x="8100" y="616"/>
                      </a:lnTo>
                      <a:lnTo>
                        <a:pt x="7957" y="707"/>
                      </a:lnTo>
                      <a:lnTo>
                        <a:pt x="7833" y="838"/>
                      </a:lnTo>
                      <a:lnTo>
                        <a:pt x="7620" y="1061"/>
                      </a:lnTo>
                      <a:lnTo>
                        <a:pt x="7442" y="1336"/>
                      </a:lnTo>
                      <a:lnTo>
                        <a:pt x="7353" y="1599"/>
                      </a:lnTo>
                      <a:lnTo>
                        <a:pt x="7318" y="1900"/>
                      </a:lnTo>
                      <a:lnTo>
                        <a:pt x="7318" y="2175"/>
                      </a:lnTo>
                      <a:lnTo>
                        <a:pt x="7353" y="2450"/>
                      </a:lnTo>
                      <a:lnTo>
                        <a:pt x="7442" y="2726"/>
                      </a:lnTo>
                      <a:lnTo>
                        <a:pt x="7620" y="2975"/>
                      </a:lnTo>
                      <a:lnTo>
                        <a:pt x="7833" y="3198"/>
                      </a:lnTo>
                      <a:lnTo>
                        <a:pt x="8064" y="3433"/>
                      </a:lnTo>
                      <a:lnTo>
                        <a:pt x="8295" y="3630"/>
                      </a:lnTo>
                      <a:lnTo>
                        <a:pt x="8508" y="3853"/>
                      </a:lnTo>
                      <a:lnTo>
                        <a:pt x="8686" y="4089"/>
                      </a:lnTo>
                      <a:lnTo>
                        <a:pt x="8775" y="4312"/>
                      </a:lnTo>
                      <a:lnTo>
                        <a:pt x="8846" y="4561"/>
                      </a:lnTo>
                      <a:lnTo>
                        <a:pt x="8846" y="4810"/>
                      </a:lnTo>
                      <a:lnTo>
                        <a:pt x="8810" y="5059"/>
                      </a:lnTo>
                      <a:lnTo>
                        <a:pt x="8721" y="5295"/>
                      </a:lnTo>
                      <a:lnTo>
                        <a:pt x="8579" y="5544"/>
                      </a:lnTo>
                      <a:lnTo>
                        <a:pt x="8366" y="5766"/>
                      </a:lnTo>
                      <a:lnTo>
                        <a:pt x="8135" y="5976"/>
                      </a:lnTo>
                      <a:lnTo>
                        <a:pt x="7833" y="6199"/>
                      </a:lnTo>
                      <a:lnTo>
                        <a:pt x="7478" y="6369"/>
                      </a:lnTo>
                      <a:lnTo>
                        <a:pt x="7069" y="6527"/>
                      </a:lnTo>
                      <a:lnTo>
                        <a:pt x="6590" y="6671"/>
                      </a:lnTo>
                      <a:lnTo>
                        <a:pt x="6092" y="6802"/>
                      </a:lnTo>
                      <a:lnTo>
                        <a:pt x="5684" y="6802"/>
                      </a:lnTo>
                      <a:lnTo>
                        <a:pt x="5133" y="6802"/>
                      </a:lnTo>
                      <a:lnTo>
                        <a:pt x="4547" y="6802"/>
                      </a:lnTo>
                      <a:lnTo>
                        <a:pt x="3872" y="6802"/>
                      </a:lnTo>
                      <a:lnTo>
                        <a:pt x="3144" y="6802"/>
                      </a:lnTo>
                      <a:lnTo>
                        <a:pt x="2362" y="6802"/>
                      </a:lnTo>
                      <a:lnTo>
                        <a:pt x="1545" y="6802"/>
                      </a:lnTo>
                      <a:lnTo>
                        <a:pt x="692" y="6802"/>
                      </a:lnTo>
                      <a:lnTo>
                        <a:pt x="586" y="7234"/>
                      </a:lnTo>
                      <a:lnTo>
                        <a:pt x="461" y="7837"/>
                      </a:lnTo>
                      <a:lnTo>
                        <a:pt x="355" y="8493"/>
                      </a:lnTo>
                      <a:lnTo>
                        <a:pt x="248" y="9187"/>
                      </a:lnTo>
                      <a:lnTo>
                        <a:pt x="142" y="9869"/>
                      </a:lnTo>
                      <a:lnTo>
                        <a:pt x="106" y="10498"/>
                      </a:lnTo>
                      <a:lnTo>
                        <a:pt x="106" y="10983"/>
                      </a:lnTo>
                      <a:lnTo>
                        <a:pt x="106" y="11311"/>
                      </a:lnTo>
                      <a:lnTo>
                        <a:pt x="213" y="11481"/>
                      </a:lnTo>
                      <a:lnTo>
                        <a:pt x="319" y="11651"/>
                      </a:lnTo>
                      <a:lnTo>
                        <a:pt x="497" y="11783"/>
                      </a:lnTo>
                      <a:lnTo>
                        <a:pt x="692" y="11914"/>
                      </a:lnTo>
                      <a:lnTo>
                        <a:pt x="941" y="12032"/>
                      </a:lnTo>
                      <a:lnTo>
                        <a:pt x="1207" y="12110"/>
                      </a:lnTo>
                      <a:lnTo>
                        <a:pt x="1509" y="12189"/>
                      </a:lnTo>
                      <a:lnTo>
                        <a:pt x="1794" y="12241"/>
                      </a:lnTo>
                      <a:lnTo>
                        <a:pt x="2131" y="12267"/>
                      </a:lnTo>
                      <a:lnTo>
                        <a:pt x="2433" y="12281"/>
                      </a:lnTo>
                      <a:lnTo>
                        <a:pt x="2735" y="12267"/>
                      </a:lnTo>
                      <a:lnTo>
                        <a:pt x="3055" y="12241"/>
                      </a:lnTo>
                      <a:lnTo>
                        <a:pt x="3357" y="12189"/>
                      </a:lnTo>
                      <a:lnTo>
                        <a:pt x="3623" y="12084"/>
                      </a:lnTo>
                      <a:lnTo>
                        <a:pt x="3872" y="11979"/>
                      </a:lnTo>
                      <a:lnTo>
                        <a:pt x="4103" y="11861"/>
                      </a:lnTo>
                      <a:lnTo>
                        <a:pt x="4316" y="11704"/>
                      </a:lnTo>
                      <a:lnTo>
                        <a:pt x="4582" y="11612"/>
                      </a:lnTo>
                      <a:lnTo>
                        <a:pt x="4849" y="11533"/>
                      </a:lnTo>
                      <a:lnTo>
                        <a:pt x="5169" y="11507"/>
                      </a:lnTo>
                      <a:lnTo>
                        <a:pt x="5506" y="11481"/>
                      </a:lnTo>
                      <a:lnTo>
                        <a:pt x="5808" y="11507"/>
                      </a:lnTo>
                      <a:lnTo>
                        <a:pt x="6146" y="11560"/>
                      </a:lnTo>
                      <a:lnTo>
                        <a:pt x="6501" y="11651"/>
                      </a:lnTo>
                      <a:lnTo>
                        <a:pt x="6803" y="11783"/>
                      </a:lnTo>
                      <a:lnTo>
                        <a:pt x="7105" y="11940"/>
                      </a:lnTo>
                      <a:lnTo>
                        <a:pt x="7353" y="12110"/>
                      </a:lnTo>
                      <a:lnTo>
                        <a:pt x="7584" y="12333"/>
                      </a:lnTo>
                      <a:lnTo>
                        <a:pt x="7798" y="12595"/>
                      </a:lnTo>
                      <a:lnTo>
                        <a:pt x="7922" y="12870"/>
                      </a:lnTo>
                      <a:lnTo>
                        <a:pt x="8028" y="13198"/>
                      </a:lnTo>
                      <a:lnTo>
                        <a:pt x="8064" y="13526"/>
                      </a:lnTo>
                      <a:lnTo>
                        <a:pt x="8028" y="13775"/>
                      </a:lnTo>
                      <a:lnTo>
                        <a:pt x="7922" y="13998"/>
                      </a:lnTo>
                      <a:lnTo>
                        <a:pt x="7798" y="14220"/>
                      </a:lnTo>
                      <a:lnTo>
                        <a:pt x="7584" y="14404"/>
                      </a:lnTo>
                      <a:lnTo>
                        <a:pt x="7353" y="14574"/>
                      </a:lnTo>
                      <a:lnTo>
                        <a:pt x="7105" y="14732"/>
                      </a:lnTo>
                      <a:lnTo>
                        <a:pt x="6803" y="14850"/>
                      </a:lnTo>
                      <a:lnTo>
                        <a:pt x="6501" y="14954"/>
                      </a:lnTo>
                      <a:lnTo>
                        <a:pt x="6146" y="15033"/>
                      </a:lnTo>
                      <a:lnTo>
                        <a:pt x="5808" y="15085"/>
                      </a:lnTo>
                      <a:lnTo>
                        <a:pt x="5506" y="15085"/>
                      </a:lnTo>
                      <a:lnTo>
                        <a:pt x="5169" y="15059"/>
                      </a:lnTo>
                      <a:lnTo>
                        <a:pt x="4849" y="15007"/>
                      </a:lnTo>
                      <a:lnTo>
                        <a:pt x="4582" y="14902"/>
                      </a:lnTo>
                      <a:lnTo>
                        <a:pt x="4316" y="14784"/>
                      </a:lnTo>
                      <a:lnTo>
                        <a:pt x="4103" y="14600"/>
                      </a:lnTo>
                      <a:lnTo>
                        <a:pt x="3907" y="14430"/>
                      </a:lnTo>
                      <a:lnTo>
                        <a:pt x="3659" y="14299"/>
                      </a:lnTo>
                      <a:lnTo>
                        <a:pt x="3428" y="14194"/>
                      </a:lnTo>
                      <a:lnTo>
                        <a:pt x="3179" y="14129"/>
                      </a:lnTo>
                      <a:lnTo>
                        <a:pt x="2913" y="14102"/>
                      </a:lnTo>
                      <a:lnTo>
                        <a:pt x="2646" y="14102"/>
                      </a:lnTo>
                      <a:lnTo>
                        <a:pt x="2362" y="14129"/>
                      </a:lnTo>
                      <a:lnTo>
                        <a:pt x="2096" y="14168"/>
                      </a:lnTo>
                      <a:lnTo>
                        <a:pt x="1811" y="14273"/>
                      </a:lnTo>
                      <a:lnTo>
                        <a:pt x="1545" y="14378"/>
                      </a:lnTo>
                      <a:lnTo>
                        <a:pt x="1314" y="14496"/>
                      </a:lnTo>
                      <a:lnTo>
                        <a:pt x="1065" y="14653"/>
                      </a:lnTo>
                      <a:lnTo>
                        <a:pt x="870" y="14797"/>
                      </a:lnTo>
                      <a:lnTo>
                        <a:pt x="657" y="14981"/>
                      </a:lnTo>
                      <a:lnTo>
                        <a:pt x="497" y="15177"/>
                      </a:lnTo>
                      <a:lnTo>
                        <a:pt x="390" y="15413"/>
                      </a:lnTo>
                      <a:lnTo>
                        <a:pt x="284" y="15636"/>
                      </a:lnTo>
                      <a:lnTo>
                        <a:pt x="248" y="15911"/>
                      </a:lnTo>
                      <a:lnTo>
                        <a:pt x="284" y="16239"/>
                      </a:lnTo>
                      <a:lnTo>
                        <a:pt x="319" y="16566"/>
                      </a:lnTo>
                      <a:lnTo>
                        <a:pt x="497" y="17340"/>
                      </a:lnTo>
                      <a:lnTo>
                        <a:pt x="692" y="18152"/>
                      </a:lnTo>
                      <a:lnTo>
                        <a:pt x="799" y="18559"/>
                      </a:lnTo>
                      <a:lnTo>
                        <a:pt x="905" y="18978"/>
                      </a:lnTo>
                      <a:lnTo>
                        <a:pt x="959" y="19384"/>
                      </a:lnTo>
                      <a:lnTo>
                        <a:pt x="994" y="19791"/>
                      </a:lnTo>
                      <a:lnTo>
                        <a:pt x="994" y="20132"/>
                      </a:lnTo>
                      <a:lnTo>
                        <a:pt x="959" y="20485"/>
                      </a:lnTo>
                      <a:lnTo>
                        <a:pt x="941" y="20669"/>
                      </a:lnTo>
                      <a:lnTo>
                        <a:pt x="870" y="20813"/>
                      </a:lnTo>
                      <a:lnTo>
                        <a:pt x="799" y="20970"/>
                      </a:lnTo>
                      <a:lnTo>
                        <a:pt x="692" y="21088"/>
                      </a:lnTo>
                      <a:lnTo>
                        <a:pt x="1474" y="20997"/>
                      </a:lnTo>
                      <a:lnTo>
                        <a:pt x="2291" y="20866"/>
                      </a:lnTo>
                      <a:lnTo>
                        <a:pt x="3108" y="20787"/>
                      </a:lnTo>
                      <a:lnTo>
                        <a:pt x="3907" y="20721"/>
                      </a:lnTo>
                      <a:lnTo>
                        <a:pt x="4653" y="20695"/>
                      </a:lnTo>
                      <a:lnTo>
                        <a:pt x="5364" y="20695"/>
                      </a:lnTo>
                      <a:lnTo>
                        <a:pt x="5701" y="20721"/>
                      </a:lnTo>
                      <a:lnTo>
                        <a:pt x="6057" y="20761"/>
                      </a:lnTo>
                      <a:lnTo>
                        <a:pt x="6323" y="20813"/>
                      </a:lnTo>
                      <a:lnTo>
                        <a:pt x="6625" y="20892"/>
                      </a:lnTo>
                      <a:close/>
                    </a:path>
                  </a:pathLst>
                </a:custGeom>
                <a:solidFill>
                  <a:srgbClr val="FFBE7D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06" name="Puzzle2"/>
                <p:cNvSpPr>
                  <a:spLocks noEditPoints="1" noChangeArrowheads="1"/>
                </p:cNvSpPr>
                <p:nvPr/>
              </p:nvSpPr>
              <p:spPr bwMode="auto">
                <a:xfrm>
                  <a:off x="2880" y="1736"/>
                  <a:ext cx="1778" cy="1379"/>
                </a:xfrm>
                <a:custGeom>
                  <a:avLst/>
                  <a:gdLst>
                    <a:gd name="T0" fmla="*/ 1 w 21600"/>
                    <a:gd name="T1" fmla="*/ 855 h 21600"/>
                    <a:gd name="T2" fmla="*/ 346 w 21600"/>
                    <a:gd name="T3" fmla="*/ 1351 h 21600"/>
                    <a:gd name="T4" fmla="*/ 856 w 21600"/>
                    <a:gd name="T5" fmla="*/ 888 h 21600"/>
                    <a:gd name="T6" fmla="*/ 1385 w 21600"/>
                    <a:gd name="T7" fmla="*/ 1353 h 21600"/>
                    <a:gd name="T8" fmla="*/ 1778 w 21600"/>
                    <a:gd name="T9" fmla="*/ 963 h 21600"/>
                    <a:gd name="T10" fmla="*/ 1390 w 21600"/>
                    <a:gd name="T11" fmla="*/ 366 h 21600"/>
                    <a:gd name="T12" fmla="*/ 889 w 21600"/>
                    <a:gd name="T13" fmla="*/ 2 h 21600"/>
                    <a:gd name="T14" fmla="*/ 346 w 21600"/>
                    <a:gd name="T15" fmla="*/ 376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5394 w 21600"/>
                    <a:gd name="T25" fmla="*/ 6735 h 21600"/>
                    <a:gd name="T26" fmla="*/ 16182 w 21600"/>
                    <a:gd name="T27" fmla="*/ 20441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4247" y="12354"/>
                      </a:moveTo>
                      <a:lnTo>
                        <a:pt x="4134" y="12468"/>
                      </a:lnTo>
                      <a:lnTo>
                        <a:pt x="4010" y="12581"/>
                      </a:lnTo>
                      <a:lnTo>
                        <a:pt x="3897" y="12637"/>
                      </a:lnTo>
                      <a:lnTo>
                        <a:pt x="3773" y="12694"/>
                      </a:lnTo>
                      <a:lnTo>
                        <a:pt x="3637" y="12694"/>
                      </a:lnTo>
                      <a:lnTo>
                        <a:pt x="3524" y="12694"/>
                      </a:lnTo>
                      <a:lnTo>
                        <a:pt x="3400" y="12665"/>
                      </a:lnTo>
                      <a:lnTo>
                        <a:pt x="3287" y="12609"/>
                      </a:lnTo>
                      <a:lnTo>
                        <a:pt x="3027" y="12496"/>
                      </a:lnTo>
                      <a:lnTo>
                        <a:pt x="2790" y="12340"/>
                      </a:lnTo>
                      <a:lnTo>
                        <a:pt x="2530" y="12142"/>
                      </a:lnTo>
                      <a:lnTo>
                        <a:pt x="2293" y="11987"/>
                      </a:lnTo>
                      <a:lnTo>
                        <a:pt x="2033" y="11817"/>
                      </a:lnTo>
                      <a:lnTo>
                        <a:pt x="1773" y="11676"/>
                      </a:lnTo>
                      <a:lnTo>
                        <a:pt x="1638" y="11662"/>
                      </a:lnTo>
                      <a:lnTo>
                        <a:pt x="1513" y="11634"/>
                      </a:lnTo>
                      <a:lnTo>
                        <a:pt x="1378" y="11634"/>
                      </a:lnTo>
                      <a:lnTo>
                        <a:pt x="1253" y="11634"/>
                      </a:lnTo>
                      <a:lnTo>
                        <a:pt x="1118" y="11662"/>
                      </a:lnTo>
                      <a:lnTo>
                        <a:pt x="971" y="11732"/>
                      </a:lnTo>
                      <a:lnTo>
                        <a:pt x="835" y="11817"/>
                      </a:lnTo>
                      <a:lnTo>
                        <a:pt x="711" y="11959"/>
                      </a:lnTo>
                      <a:lnTo>
                        <a:pt x="553" y="12086"/>
                      </a:lnTo>
                      <a:lnTo>
                        <a:pt x="429" y="12284"/>
                      </a:lnTo>
                      <a:lnTo>
                        <a:pt x="271" y="12524"/>
                      </a:lnTo>
                      <a:lnTo>
                        <a:pt x="146" y="12793"/>
                      </a:lnTo>
                      <a:lnTo>
                        <a:pt x="79" y="12962"/>
                      </a:lnTo>
                      <a:lnTo>
                        <a:pt x="33" y="13146"/>
                      </a:lnTo>
                      <a:lnTo>
                        <a:pt x="11" y="13386"/>
                      </a:lnTo>
                      <a:lnTo>
                        <a:pt x="11" y="13641"/>
                      </a:lnTo>
                      <a:lnTo>
                        <a:pt x="33" y="13881"/>
                      </a:lnTo>
                      <a:lnTo>
                        <a:pt x="101" y="14150"/>
                      </a:lnTo>
                      <a:lnTo>
                        <a:pt x="192" y="14404"/>
                      </a:lnTo>
                      <a:lnTo>
                        <a:pt x="293" y="14645"/>
                      </a:lnTo>
                      <a:lnTo>
                        <a:pt x="451" y="14857"/>
                      </a:lnTo>
                      <a:lnTo>
                        <a:pt x="621" y="15054"/>
                      </a:lnTo>
                      <a:lnTo>
                        <a:pt x="734" y="15125"/>
                      </a:lnTo>
                      <a:lnTo>
                        <a:pt x="835" y="15210"/>
                      </a:lnTo>
                      <a:lnTo>
                        <a:pt x="948" y="15267"/>
                      </a:lnTo>
                      <a:lnTo>
                        <a:pt x="1084" y="15323"/>
                      </a:lnTo>
                      <a:lnTo>
                        <a:pt x="1208" y="15351"/>
                      </a:lnTo>
                      <a:lnTo>
                        <a:pt x="1355" y="15380"/>
                      </a:lnTo>
                      <a:lnTo>
                        <a:pt x="1513" y="15380"/>
                      </a:lnTo>
                      <a:lnTo>
                        <a:pt x="1683" y="15380"/>
                      </a:lnTo>
                      <a:lnTo>
                        <a:pt x="1864" y="15351"/>
                      </a:lnTo>
                      <a:lnTo>
                        <a:pt x="2033" y="15323"/>
                      </a:lnTo>
                      <a:lnTo>
                        <a:pt x="2225" y="15238"/>
                      </a:lnTo>
                      <a:lnTo>
                        <a:pt x="2428" y="15153"/>
                      </a:lnTo>
                      <a:lnTo>
                        <a:pt x="2745" y="15026"/>
                      </a:lnTo>
                      <a:lnTo>
                        <a:pt x="3005" y="14913"/>
                      </a:lnTo>
                      <a:lnTo>
                        <a:pt x="3264" y="14828"/>
                      </a:lnTo>
                      <a:lnTo>
                        <a:pt x="3513" y="14800"/>
                      </a:lnTo>
                      <a:lnTo>
                        <a:pt x="3615" y="14828"/>
                      </a:lnTo>
                      <a:lnTo>
                        <a:pt x="3728" y="14857"/>
                      </a:lnTo>
                      <a:lnTo>
                        <a:pt x="3807" y="14913"/>
                      </a:lnTo>
                      <a:lnTo>
                        <a:pt x="3920" y="14998"/>
                      </a:lnTo>
                      <a:lnTo>
                        <a:pt x="4010" y="15097"/>
                      </a:lnTo>
                      <a:lnTo>
                        <a:pt x="4089" y="15238"/>
                      </a:lnTo>
                      <a:lnTo>
                        <a:pt x="4179" y="15408"/>
                      </a:lnTo>
                      <a:lnTo>
                        <a:pt x="4247" y="15620"/>
                      </a:lnTo>
                      <a:lnTo>
                        <a:pt x="4326" y="15860"/>
                      </a:lnTo>
                      <a:lnTo>
                        <a:pt x="4394" y="16129"/>
                      </a:lnTo>
                      <a:lnTo>
                        <a:pt x="4439" y="16440"/>
                      </a:lnTo>
                      <a:lnTo>
                        <a:pt x="4507" y="16737"/>
                      </a:lnTo>
                      <a:lnTo>
                        <a:pt x="4552" y="17090"/>
                      </a:lnTo>
                      <a:lnTo>
                        <a:pt x="4575" y="17443"/>
                      </a:lnTo>
                      <a:lnTo>
                        <a:pt x="4586" y="17825"/>
                      </a:lnTo>
                      <a:lnTo>
                        <a:pt x="4586" y="18193"/>
                      </a:lnTo>
                      <a:lnTo>
                        <a:pt x="4586" y="18574"/>
                      </a:lnTo>
                      <a:lnTo>
                        <a:pt x="4586" y="18984"/>
                      </a:lnTo>
                      <a:lnTo>
                        <a:pt x="4552" y="19366"/>
                      </a:lnTo>
                      <a:lnTo>
                        <a:pt x="4507" y="19748"/>
                      </a:lnTo>
                      <a:lnTo>
                        <a:pt x="4462" y="20129"/>
                      </a:lnTo>
                      <a:lnTo>
                        <a:pt x="4371" y="20483"/>
                      </a:lnTo>
                      <a:lnTo>
                        <a:pt x="4292" y="20836"/>
                      </a:lnTo>
                      <a:lnTo>
                        <a:pt x="4202" y="21161"/>
                      </a:lnTo>
                      <a:lnTo>
                        <a:pt x="4744" y="21161"/>
                      </a:lnTo>
                      <a:lnTo>
                        <a:pt x="5264" y="21161"/>
                      </a:lnTo>
                      <a:lnTo>
                        <a:pt x="5784" y="21161"/>
                      </a:lnTo>
                      <a:lnTo>
                        <a:pt x="6235" y="21161"/>
                      </a:lnTo>
                      <a:lnTo>
                        <a:pt x="6676" y="21161"/>
                      </a:lnTo>
                      <a:lnTo>
                        <a:pt x="7060" y="21161"/>
                      </a:lnTo>
                      <a:lnTo>
                        <a:pt x="7410" y="21161"/>
                      </a:lnTo>
                      <a:lnTo>
                        <a:pt x="7670" y="21161"/>
                      </a:lnTo>
                      <a:lnTo>
                        <a:pt x="8020" y="21020"/>
                      </a:lnTo>
                      <a:lnTo>
                        <a:pt x="8303" y="20893"/>
                      </a:lnTo>
                      <a:lnTo>
                        <a:pt x="8563" y="20695"/>
                      </a:lnTo>
                      <a:lnTo>
                        <a:pt x="8800" y="20511"/>
                      </a:lnTo>
                      <a:lnTo>
                        <a:pt x="8969" y="20285"/>
                      </a:lnTo>
                      <a:lnTo>
                        <a:pt x="9150" y="20045"/>
                      </a:lnTo>
                      <a:lnTo>
                        <a:pt x="9252" y="19804"/>
                      </a:lnTo>
                      <a:lnTo>
                        <a:pt x="9342" y="19550"/>
                      </a:lnTo>
                      <a:lnTo>
                        <a:pt x="9410" y="19281"/>
                      </a:lnTo>
                      <a:lnTo>
                        <a:pt x="9433" y="19013"/>
                      </a:lnTo>
                      <a:lnTo>
                        <a:pt x="9433" y="18744"/>
                      </a:lnTo>
                      <a:lnTo>
                        <a:pt x="9387" y="18504"/>
                      </a:lnTo>
                      <a:lnTo>
                        <a:pt x="9320" y="18221"/>
                      </a:lnTo>
                      <a:lnTo>
                        <a:pt x="9207" y="17981"/>
                      </a:lnTo>
                      <a:lnTo>
                        <a:pt x="9105" y="17740"/>
                      </a:lnTo>
                      <a:lnTo>
                        <a:pt x="8924" y="17514"/>
                      </a:lnTo>
                      <a:lnTo>
                        <a:pt x="8777" y="17274"/>
                      </a:lnTo>
                      <a:lnTo>
                        <a:pt x="8642" y="17034"/>
                      </a:lnTo>
                      <a:lnTo>
                        <a:pt x="8563" y="16765"/>
                      </a:lnTo>
                      <a:lnTo>
                        <a:pt x="8472" y="16468"/>
                      </a:lnTo>
                      <a:lnTo>
                        <a:pt x="8450" y="16157"/>
                      </a:lnTo>
                      <a:lnTo>
                        <a:pt x="8450" y="15860"/>
                      </a:lnTo>
                      <a:lnTo>
                        <a:pt x="8472" y="15563"/>
                      </a:lnTo>
                      <a:lnTo>
                        <a:pt x="8540" y="15267"/>
                      </a:lnTo>
                      <a:lnTo>
                        <a:pt x="8642" y="14998"/>
                      </a:lnTo>
                      <a:lnTo>
                        <a:pt x="8777" y="14729"/>
                      </a:lnTo>
                      <a:lnTo>
                        <a:pt x="8868" y="14616"/>
                      </a:lnTo>
                      <a:lnTo>
                        <a:pt x="8969" y="14475"/>
                      </a:lnTo>
                      <a:lnTo>
                        <a:pt x="9060" y="14376"/>
                      </a:lnTo>
                      <a:lnTo>
                        <a:pt x="9184" y="14291"/>
                      </a:lnTo>
                      <a:lnTo>
                        <a:pt x="9297" y="14206"/>
                      </a:lnTo>
                      <a:lnTo>
                        <a:pt x="9433" y="14121"/>
                      </a:lnTo>
                      <a:lnTo>
                        <a:pt x="9579" y="14051"/>
                      </a:lnTo>
                      <a:lnTo>
                        <a:pt x="9726" y="13994"/>
                      </a:lnTo>
                      <a:lnTo>
                        <a:pt x="9884" y="13938"/>
                      </a:lnTo>
                      <a:lnTo>
                        <a:pt x="10054" y="13909"/>
                      </a:lnTo>
                      <a:lnTo>
                        <a:pt x="10257" y="13881"/>
                      </a:lnTo>
                      <a:lnTo>
                        <a:pt x="10449" y="13881"/>
                      </a:lnTo>
                      <a:lnTo>
                        <a:pt x="10664" y="13881"/>
                      </a:lnTo>
                      <a:lnTo>
                        <a:pt x="10856" y="13909"/>
                      </a:lnTo>
                      <a:lnTo>
                        <a:pt x="11037" y="13966"/>
                      </a:lnTo>
                      <a:lnTo>
                        <a:pt x="11206" y="14023"/>
                      </a:lnTo>
                      <a:lnTo>
                        <a:pt x="11353" y="14093"/>
                      </a:lnTo>
                      <a:lnTo>
                        <a:pt x="11511" y="14178"/>
                      </a:lnTo>
                      <a:lnTo>
                        <a:pt x="11635" y="14263"/>
                      </a:lnTo>
                      <a:lnTo>
                        <a:pt x="11748" y="14376"/>
                      </a:lnTo>
                      <a:lnTo>
                        <a:pt x="11861" y="14475"/>
                      </a:lnTo>
                      <a:lnTo>
                        <a:pt x="11941" y="14616"/>
                      </a:lnTo>
                      <a:lnTo>
                        <a:pt x="12031" y="14758"/>
                      </a:lnTo>
                      <a:lnTo>
                        <a:pt x="12099" y="14885"/>
                      </a:lnTo>
                      <a:lnTo>
                        <a:pt x="12200" y="15210"/>
                      </a:lnTo>
                      <a:lnTo>
                        <a:pt x="12268" y="15507"/>
                      </a:lnTo>
                      <a:lnTo>
                        <a:pt x="12291" y="15832"/>
                      </a:lnTo>
                      <a:lnTo>
                        <a:pt x="12291" y="16157"/>
                      </a:lnTo>
                      <a:lnTo>
                        <a:pt x="12246" y="16482"/>
                      </a:lnTo>
                      <a:lnTo>
                        <a:pt x="12178" y="16807"/>
                      </a:lnTo>
                      <a:lnTo>
                        <a:pt x="12099" y="17090"/>
                      </a:lnTo>
                      <a:lnTo>
                        <a:pt x="12008" y="17330"/>
                      </a:lnTo>
                      <a:lnTo>
                        <a:pt x="11884" y="17542"/>
                      </a:lnTo>
                      <a:lnTo>
                        <a:pt x="11748" y="17712"/>
                      </a:lnTo>
                      <a:lnTo>
                        <a:pt x="11613" y="17839"/>
                      </a:lnTo>
                      <a:lnTo>
                        <a:pt x="11489" y="18037"/>
                      </a:lnTo>
                      <a:lnTo>
                        <a:pt x="11398" y="18221"/>
                      </a:lnTo>
                      <a:lnTo>
                        <a:pt x="11319" y="18447"/>
                      </a:lnTo>
                      <a:lnTo>
                        <a:pt x="11251" y="18659"/>
                      </a:lnTo>
                      <a:lnTo>
                        <a:pt x="11206" y="18900"/>
                      </a:lnTo>
                      <a:lnTo>
                        <a:pt x="11184" y="19154"/>
                      </a:lnTo>
                      <a:lnTo>
                        <a:pt x="11184" y="19423"/>
                      </a:lnTo>
                      <a:lnTo>
                        <a:pt x="11229" y="19663"/>
                      </a:lnTo>
                      <a:lnTo>
                        <a:pt x="11297" y="19903"/>
                      </a:lnTo>
                      <a:lnTo>
                        <a:pt x="11376" y="20158"/>
                      </a:lnTo>
                      <a:lnTo>
                        <a:pt x="11511" y="20398"/>
                      </a:lnTo>
                      <a:lnTo>
                        <a:pt x="11681" y="20610"/>
                      </a:lnTo>
                      <a:lnTo>
                        <a:pt x="11884" y="20808"/>
                      </a:lnTo>
                      <a:lnTo>
                        <a:pt x="12121" y="20992"/>
                      </a:lnTo>
                      <a:lnTo>
                        <a:pt x="12404" y="21161"/>
                      </a:lnTo>
                      <a:lnTo>
                        <a:pt x="12528" y="21190"/>
                      </a:lnTo>
                      <a:lnTo>
                        <a:pt x="12856" y="21274"/>
                      </a:lnTo>
                      <a:lnTo>
                        <a:pt x="13330" y="21373"/>
                      </a:lnTo>
                      <a:lnTo>
                        <a:pt x="13963" y="21486"/>
                      </a:lnTo>
                      <a:lnTo>
                        <a:pt x="14313" y="21543"/>
                      </a:lnTo>
                      <a:lnTo>
                        <a:pt x="14652" y="21571"/>
                      </a:lnTo>
                      <a:lnTo>
                        <a:pt x="15025" y="21600"/>
                      </a:lnTo>
                      <a:lnTo>
                        <a:pt x="15409" y="21600"/>
                      </a:lnTo>
                      <a:lnTo>
                        <a:pt x="15782" y="21600"/>
                      </a:lnTo>
                      <a:lnTo>
                        <a:pt x="16177" y="21571"/>
                      </a:lnTo>
                      <a:lnTo>
                        <a:pt x="16516" y="21486"/>
                      </a:lnTo>
                      <a:lnTo>
                        <a:pt x="16889" y="21402"/>
                      </a:lnTo>
                      <a:lnTo>
                        <a:pt x="16821" y="21190"/>
                      </a:lnTo>
                      <a:lnTo>
                        <a:pt x="16776" y="20935"/>
                      </a:lnTo>
                      <a:lnTo>
                        <a:pt x="16742" y="20667"/>
                      </a:lnTo>
                      <a:lnTo>
                        <a:pt x="16719" y="20370"/>
                      </a:lnTo>
                      <a:lnTo>
                        <a:pt x="16697" y="19719"/>
                      </a:lnTo>
                      <a:lnTo>
                        <a:pt x="16697" y="19013"/>
                      </a:lnTo>
                      <a:lnTo>
                        <a:pt x="16719" y="18306"/>
                      </a:lnTo>
                      <a:lnTo>
                        <a:pt x="16753" y="17599"/>
                      </a:lnTo>
                      <a:lnTo>
                        <a:pt x="16821" y="16949"/>
                      </a:lnTo>
                      <a:lnTo>
                        <a:pt x="16889" y="16383"/>
                      </a:lnTo>
                      <a:lnTo>
                        <a:pt x="16934" y="16129"/>
                      </a:lnTo>
                      <a:lnTo>
                        <a:pt x="17002" y="15945"/>
                      </a:lnTo>
                      <a:lnTo>
                        <a:pt x="17081" y="15790"/>
                      </a:lnTo>
                      <a:lnTo>
                        <a:pt x="17194" y="15648"/>
                      </a:lnTo>
                      <a:lnTo>
                        <a:pt x="17318" y="15563"/>
                      </a:lnTo>
                      <a:lnTo>
                        <a:pt x="17453" y="15507"/>
                      </a:lnTo>
                      <a:lnTo>
                        <a:pt x="17600" y="15450"/>
                      </a:lnTo>
                      <a:lnTo>
                        <a:pt x="17758" y="15450"/>
                      </a:lnTo>
                      <a:lnTo>
                        <a:pt x="17905" y="15479"/>
                      </a:lnTo>
                      <a:lnTo>
                        <a:pt x="18064" y="15535"/>
                      </a:lnTo>
                      <a:lnTo>
                        <a:pt x="18233" y="15620"/>
                      </a:lnTo>
                      <a:lnTo>
                        <a:pt x="18380" y="15733"/>
                      </a:lnTo>
                      <a:lnTo>
                        <a:pt x="18561" y="15832"/>
                      </a:lnTo>
                      <a:lnTo>
                        <a:pt x="18707" y="15973"/>
                      </a:lnTo>
                      <a:lnTo>
                        <a:pt x="18866" y="16129"/>
                      </a:lnTo>
                      <a:lnTo>
                        <a:pt x="18990" y="16327"/>
                      </a:lnTo>
                      <a:lnTo>
                        <a:pt x="19125" y="16482"/>
                      </a:lnTo>
                      <a:lnTo>
                        <a:pt x="19295" y="16624"/>
                      </a:lnTo>
                      <a:lnTo>
                        <a:pt x="19464" y="16737"/>
                      </a:lnTo>
                      <a:lnTo>
                        <a:pt x="19668" y="16807"/>
                      </a:lnTo>
                      <a:lnTo>
                        <a:pt x="19860" y="16836"/>
                      </a:lnTo>
                      <a:lnTo>
                        <a:pt x="20052" y="16864"/>
                      </a:lnTo>
                      <a:lnTo>
                        <a:pt x="20266" y="16836"/>
                      </a:lnTo>
                      <a:lnTo>
                        <a:pt x="20470" y="16793"/>
                      </a:lnTo>
                      <a:lnTo>
                        <a:pt x="20662" y="16708"/>
                      </a:lnTo>
                      <a:lnTo>
                        <a:pt x="20854" y="16567"/>
                      </a:lnTo>
                      <a:lnTo>
                        <a:pt x="21035" y="16412"/>
                      </a:lnTo>
                      <a:lnTo>
                        <a:pt x="21182" y="16214"/>
                      </a:lnTo>
                      <a:lnTo>
                        <a:pt x="21340" y="16002"/>
                      </a:lnTo>
                      <a:lnTo>
                        <a:pt x="21441" y="15733"/>
                      </a:lnTo>
                      <a:lnTo>
                        <a:pt x="21532" y="15436"/>
                      </a:lnTo>
                      <a:lnTo>
                        <a:pt x="21600" y="15083"/>
                      </a:lnTo>
                      <a:lnTo>
                        <a:pt x="21600" y="14885"/>
                      </a:lnTo>
                      <a:lnTo>
                        <a:pt x="21600" y="14729"/>
                      </a:lnTo>
                      <a:lnTo>
                        <a:pt x="21600" y="14531"/>
                      </a:lnTo>
                      <a:lnTo>
                        <a:pt x="21577" y="14376"/>
                      </a:lnTo>
                      <a:lnTo>
                        <a:pt x="21532" y="14206"/>
                      </a:lnTo>
                      <a:lnTo>
                        <a:pt x="21487" y="14051"/>
                      </a:lnTo>
                      <a:lnTo>
                        <a:pt x="21419" y="13909"/>
                      </a:lnTo>
                      <a:lnTo>
                        <a:pt x="21351" y="13768"/>
                      </a:lnTo>
                      <a:lnTo>
                        <a:pt x="21204" y="13500"/>
                      </a:lnTo>
                      <a:lnTo>
                        <a:pt x="21035" y="13287"/>
                      </a:lnTo>
                      <a:lnTo>
                        <a:pt x="20809" y="13090"/>
                      </a:lnTo>
                      <a:lnTo>
                        <a:pt x="20594" y="12962"/>
                      </a:lnTo>
                      <a:lnTo>
                        <a:pt x="20357" y="12821"/>
                      </a:lnTo>
                      <a:lnTo>
                        <a:pt x="20120" y="12764"/>
                      </a:lnTo>
                      <a:lnTo>
                        <a:pt x="19882" y="12708"/>
                      </a:lnTo>
                      <a:lnTo>
                        <a:pt x="19645" y="12736"/>
                      </a:lnTo>
                      <a:lnTo>
                        <a:pt x="19430" y="12793"/>
                      </a:lnTo>
                      <a:lnTo>
                        <a:pt x="19227" y="12906"/>
                      </a:lnTo>
                      <a:lnTo>
                        <a:pt x="19148" y="12962"/>
                      </a:lnTo>
                      <a:lnTo>
                        <a:pt x="19058" y="13047"/>
                      </a:lnTo>
                      <a:lnTo>
                        <a:pt x="18990" y="13146"/>
                      </a:lnTo>
                      <a:lnTo>
                        <a:pt x="18911" y="13259"/>
                      </a:lnTo>
                      <a:lnTo>
                        <a:pt x="18775" y="13471"/>
                      </a:lnTo>
                      <a:lnTo>
                        <a:pt x="18628" y="13641"/>
                      </a:lnTo>
                      <a:lnTo>
                        <a:pt x="18470" y="13740"/>
                      </a:lnTo>
                      <a:lnTo>
                        <a:pt x="18301" y="13825"/>
                      </a:lnTo>
                      <a:lnTo>
                        <a:pt x="18143" y="13853"/>
                      </a:lnTo>
                      <a:lnTo>
                        <a:pt x="17973" y="13881"/>
                      </a:lnTo>
                      <a:lnTo>
                        <a:pt x="17804" y="13853"/>
                      </a:lnTo>
                      <a:lnTo>
                        <a:pt x="17646" y="13796"/>
                      </a:lnTo>
                      <a:lnTo>
                        <a:pt x="17499" y="13726"/>
                      </a:lnTo>
                      <a:lnTo>
                        <a:pt x="17341" y="13641"/>
                      </a:lnTo>
                      <a:lnTo>
                        <a:pt x="17216" y="13528"/>
                      </a:lnTo>
                      <a:lnTo>
                        <a:pt x="17103" y="13386"/>
                      </a:lnTo>
                      <a:lnTo>
                        <a:pt x="17024" y="13259"/>
                      </a:lnTo>
                      <a:lnTo>
                        <a:pt x="16934" y="13118"/>
                      </a:lnTo>
                      <a:lnTo>
                        <a:pt x="16889" y="12991"/>
                      </a:lnTo>
                      <a:lnTo>
                        <a:pt x="16889" y="12849"/>
                      </a:lnTo>
                      <a:lnTo>
                        <a:pt x="16889" y="12383"/>
                      </a:lnTo>
                      <a:lnTo>
                        <a:pt x="16889" y="11662"/>
                      </a:lnTo>
                      <a:lnTo>
                        <a:pt x="16889" y="10701"/>
                      </a:lnTo>
                      <a:lnTo>
                        <a:pt x="16889" y="9640"/>
                      </a:lnTo>
                      <a:lnTo>
                        <a:pt x="16889" y="8566"/>
                      </a:lnTo>
                      <a:lnTo>
                        <a:pt x="16889" y="7478"/>
                      </a:lnTo>
                      <a:lnTo>
                        <a:pt x="16889" y="6502"/>
                      </a:lnTo>
                      <a:lnTo>
                        <a:pt x="16889" y="5739"/>
                      </a:lnTo>
                      <a:lnTo>
                        <a:pt x="16674" y="5894"/>
                      </a:lnTo>
                      <a:lnTo>
                        <a:pt x="16414" y="6036"/>
                      </a:lnTo>
                      <a:lnTo>
                        <a:pt x="16154" y="6177"/>
                      </a:lnTo>
                      <a:lnTo>
                        <a:pt x="15849" y="6248"/>
                      </a:lnTo>
                      <a:lnTo>
                        <a:pt x="15544" y="6304"/>
                      </a:lnTo>
                      <a:lnTo>
                        <a:pt x="15217" y="6332"/>
                      </a:lnTo>
                      <a:lnTo>
                        <a:pt x="14866" y="6361"/>
                      </a:lnTo>
                      <a:lnTo>
                        <a:pt x="14550" y="6361"/>
                      </a:lnTo>
                      <a:lnTo>
                        <a:pt x="14200" y="6332"/>
                      </a:lnTo>
                      <a:lnTo>
                        <a:pt x="13850" y="6276"/>
                      </a:lnTo>
                      <a:lnTo>
                        <a:pt x="13522" y="6219"/>
                      </a:lnTo>
                      <a:lnTo>
                        <a:pt x="13206" y="6149"/>
                      </a:lnTo>
                      <a:lnTo>
                        <a:pt x="12901" y="6064"/>
                      </a:lnTo>
                      <a:lnTo>
                        <a:pt x="12618" y="5951"/>
                      </a:lnTo>
                      <a:lnTo>
                        <a:pt x="12358" y="5838"/>
                      </a:lnTo>
                      <a:lnTo>
                        <a:pt x="12121" y="5739"/>
                      </a:lnTo>
                      <a:lnTo>
                        <a:pt x="11941" y="5626"/>
                      </a:lnTo>
                      <a:lnTo>
                        <a:pt x="11794" y="5513"/>
                      </a:lnTo>
                      <a:lnTo>
                        <a:pt x="11658" y="5414"/>
                      </a:lnTo>
                      <a:lnTo>
                        <a:pt x="11556" y="5301"/>
                      </a:lnTo>
                      <a:lnTo>
                        <a:pt x="11466" y="5187"/>
                      </a:lnTo>
                      <a:lnTo>
                        <a:pt x="11398" y="5089"/>
                      </a:lnTo>
                      <a:lnTo>
                        <a:pt x="11376" y="4947"/>
                      </a:lnTo>
                      <a:lnTo>
                        <a:pt x="11353" y="4834"/>
                      </a:lnTo>
                      <a:lnTo>
                        <a:pt x="11353" y="4707"/>
                      </a:lnTo>
                      <a:lnTo>
                        <a:pt x="11376" y="4565"/>
                      </a:lnTo>
                      <a:lnTo>
                        <a:pt x="11443" y="4410"/>
                      </a:lnTo>
                      <a:lnTo>
                        <a:pt x="11511" y="4240"/>
                      </a:lnTo>
                      <a:lnTo>
                        <a:pt x="11703" y="3887"/>
                      </a:lnTo>
                      <a:lnTo>
                        <a:pt x="11986" y="3505"/>
                      </a:lnTo>
                      <a:lnTo>
                        <a:pt x="12144" y="3265"/>
                      </a:lnTo>
                      <a:lnTo>
                        <a:pt x="12246" y="3025"/>
                      </a:lnTo>
                      <a:lnTo>
                        <a:pt x="12336" y="2756"/>
                      </a:lnTo>
                      <a:lnTo>
                        <a:pt x="12404" y="2445"/>
                      </a:lnTo>
                      <a:lnTo>
                        <a:pt x="12438" y="2176"/>
                      </a:lnTo>
                      <a:lnTo>
                        <a:pt x="12438" y="1880"/>
                      </a:lnTo>
                      <a:lnTo>
                        <a:pt x="12404" y="1583"/>
                      </a:lnTo>
                      <a:lnTo>
                        <a:pt x="12336" y="1314"/>
                      </a:lnTo>
                      <a:lnTo>
                        <a:pt x="12246" y="1046"/>
                      </a:lnTo>
                      <a:lnTo>
                        <a:pt x="12099" y="791"/>
                      </a:lnTo>
                      <a:lnTo>
                        <a:pt x="12008" y="692"/>
                      </a:lnTo>
                      <a:lnTo>
                        <a:pt x="11918" y="579"/>
                      </a:lnTo>
                      <a:lnTo>
                        <a:pt x="11816" y="466"/>
                      </a:lnTo>
                      <a:lnTo>
                        <a:pt x="11703" y="381"/>
                      </a:lnTo>
                      <a:lnTo>
                        <a:pt x="11579" y="310"/>
                      </a:lnTo>
                      <a:lnTo>
                        <a:pt x="11443" y="226"/>
                      </a:lnTo>
                      <a:lnTo>
                        <a:pt x="11297" y="169"/>
                      </a:lnTo>
                      <a:lnTo>
                        <a:pt x="11138" y="113"/>
                      </a:lnTo>
                      <a:lnTo>
                        <a:pt x="10969" y="56"/>
                      </a:lnTo>
                      <a:lnTo>
                        <a:pt x="10800" y="28"/>
                      </a:lnTo>
                      <a:lnTo>
                        <a:pt x="10619" y="28"/>
                      </a:lnTo>
                      <a:lnTo>
                        <a:pt x="10404" y="28"/>
                      </a:lnTo>
                      <a:lnTo>
                        <a:pt x="10257" y="28"/>
                      </a:lnTo>
                      <a:lnTo>
                        <a:pt x="10076" y="56"/>
                      </a:lnTo>
                      <a:lnTo>
                        <a:pt x="9952" y="84"/>
                      </a:lnTo>
                      <a:lnTo>
                        <a:pt x="9794" y="141"/>
                      </a:lnTo>
                      <a:lnTo>
                        <a:pt x="9692" y="226"/>
                      </a:lnTo>
                      <a:lnTo>
                        <a:pt x="9557" y="282"/>
                      </a:lnTo>
                      <a:lnTo>
                        <a:pt x="9455" y="381"/>
                      </a:lnTo>
                      <a:lnTo>
                        <a:pt x="9365" y="466"/>
                      </a:lnTo>
                      <a:lnTo>
                        <a:pt x="9274" y="579"/>
                      </a:lnTo>
                      <a:lnTo>
                        <a:pt x="9184" y="692"/>
                      </a:lnTo>
                      <a:lnTo>
                        <a:pt x="9128" y="791"/>
                      </a:lnTo>
                      <a:lnTo>
                        <a:pt x="9060" y="932"/>
                      </a:lnTo>
                      <a:lnTo>
                        <a:pt x="8969" y="1201"/>
                      </a:lnTo>
                      <a:lnTo>
                        <a:pt x="8913" y="1498"/>
                      </a:lnTo>
                      <a:lnTo>
                        <a:pt x="8890" y="1795"/>
                      </a:lnTo>
                      <a:lnTo>
                        <a:pt x="8890" y="2120"/>
                      </a:lnTo>
                      <a:lnTo>
                        <a:pt x="8913" y="2445"/>
                      </a:lnTo>
                      <a:lnTo>
                        <a:pt x="8969" y="2756"/>
                      </a:lnTo>
                      <a:lnTo>
                        <a:pt x="9060" y="3081"/>
                      </a:lnTo>
                      <a:lnTo>
                        <a:pt x="9173" y="3378"/>
                      </a:lnTo>
                      <a:lnTo>
                        <a:pt x="9297" y="3647"/>
                      </a:lnTo>
                      <a:lnTo>
                        <a:pt x="9466" y="3887"/>
                      </a:lnTo>
                      <a:lnTo>
                        <a:pt x="9579" y="4085"/>
                      </a:lnTo>
                      <a:lnTo>
                        <a:pt x="9670" y="4269"/>
                      </a:lnTo>
                      <a:lnTo>
                        <a:pt x="9726" y="4467"/>
                      </a:lnTo>
                      <a:lnTo>
                        <a:pt x="9771" y="4650"/>
                      </a:lnTo>
                      <a:lnTo>
                        <a:pt x="9771" y="4834"/>
                      </a:lnTo>
                      <a:lnTo>
                        <a:pt x="9749" y="5032"/>
                      </a:lnTo>
                      <a:lnTo>
                        <a:pt x="9715" y="5216"/>
                      </a:lnTo>
                      <a:lnTo>
                        <a:pt x="9625" y="5385"/>
                      </a:lnTo>
                      <a:lnTo>
                        <a:pt x="9534" y="5513"/>
                      </a:lnTo>
                      <a:lnTo>
                        <a:pt x="9410" y="5626"/>
                      </a:lnTo>
                      <a:lnTo>
                        <a:pt x="9229" y="5710"/>
                      </a:lnTo>
                      <a:lnTo>
                        <a:pt x="9060" y="5767"/>
                      </a:lnTo>
                      <a:lnTo>
                        <a:pt x="8845" y="5767"/>
                      </a:lnTo>
                      <a:lnTo>
                        <a:pt x="8585" y="5739"/>
                      </a:lnTo>
                      <a:lnTo>
                        <a:pt x="8325" y="5654"/>
                      </a:lnTo>
                      <a:lnTo>
                        <a:pt x="8020" y="5513"/>
                      </a:lnTo>
                      <a:lnTo>
                        <a:pt x="7840" y="5442"/>
                      </a:lnTo>
                      <a:lnTo>
                        <a:pt x="7648" y="5385"/>
                      </a:lnTo>
                      <a:lnTo>
                        <a:pt x="7433" y="5329"/>
                      </a:lnTo>
                      <a:lnTo>
                        <a:pt x="7241" y="5301"/>
                      </a:lnTo>
                      <a:lnTo>
                        <a:pt x="6755" y="5301"/>
                      </a:lnTo>
                      <a:lnTo>
                        <a:pt x="6281" y="5329"/>
                      </a:lnTo>
                      <a:lnTo>
                        <a:pt x="5784" y="5385"/>
                      </a:lnTo>
                      <a:lnTo>
                        <a:pt x="5264" y="5498"/>
                      </a:lnTo>
                      <a:lnTo>
                        <a:pt x="4744" y="5597"/>
                      </a:lnTo>
                      <a:lnTo>
                        <a:pt x="4247" y="5739"/>
                      </a:lnTo>
                      <a:lnTo>
                        <a:pt x="4202" y="5894"/>
                      </a:lnTo>
                      <a:lnTo>
                        <a:pt x="4202" y="6191"/>
                      </a:lnTo>
                      <a:lnTo>
                        <a:pt x="4202" y="6545"/>
                      </a:lnTo>
                      <a:lnTo>
                        <a:pt x="4225" y="6954"/>
                      </a:lnTo>
                      <a:lnTo>
                        <a:pt x="4315" y="7930"/>
                      </a:lnTo>
                      <a:lnTo>
                        <a:pt x="4394" y="9018"/>
                      </a:lnTo>
                      <a:lnTo>
                        <a:pt x="4439" y="9570"/>
                      </a:lnTo>
                      <a:lnTo>
                        <a:pt x="4462" y="10107"/>
                      </a:lnTo>
                      <a:lnTo>
                        <a:pt x="4484" y="10630"/>
                      </a:lnTo>
                      <a:lnTo>
                        <a:pt x="4507" y="11082"/>
                      </a:lnTo>
                      <a:lnTo>
                        <a:pt x="4484" y="11520"/>
                      </a:lnTo>
                      <a:lnTo>
                        <a:pt x="4439" y="11874"/>
                      </a:lnTo>
                      <a:lnTo>
                        <a:pt x="4394" y="12029"/>
                      </a:lnTo>
                      <a:lnTo>
                        <a:pt x="4349" y="12171"/>
                      </a:lnTo>
                      <a:lnTo>
                        <a:pt x="4315" y="12284"/>
                      </a:lnTo>
                      <a:lnTo>
                        <a:pt x="4247" y="12354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07" name="Puzzle4"/>
                <p:cNvSpPr>
                  <a:spLocks noEditPoints="1" noChangeArrowheads="1"/>
                </p:cNvSpPr>
                <p:nvPr/>
              </p:nvSpPr>
              <p:spPr bwMode="auto">
                <a:xfrm>
                  <a:off x="2192" y="1719"/>
                  <a:ext cx="1072" cy="1763"/>
                </a:xfrm>
                <a:custGeom>
                  <a:avLst/>
                  <a:gdLst>
                    <a:gd name="T0" fmla="*/ 412 w 21600"/>
                    <a:gd name="T1" fmla="*/ 946 h 21600"/>
                    <a:gd name="T2" fmla="*/ 22 w 21600"/>
                    <a:gd name="T3" fmla="*/ 1382 h 21600"/>
                    <a:gd name="T4" fmla="*/ 571 w 21600"/>
                    <a:gd name="T5" fmla="*/ 1763 h 21600"/>
                    <a:gd name="T6" fmla="*/ 1038 w 21600"/>
                    <a:gd name="T7" fmla="*/ 1367 h 21600"/>
                    <a:gd name="T8" fmla="*/ 693 w 21600"/>
                    <a:gd name="T9" fmla="*/ 889 h 21600"/>
                    <a:gd name="T10" fmla="*/ 1044 w 21600"/>
                    <a:gd name="T11" fmla="*/ 385 h 21600"/>
                    <a:gd name="T12" fmla="*/ 551 w 21600"/>
                    <a:gd name="T13" fmla="*/ 1 h 21600"/>
                    <a:gd name="T14" fmla="*/ 22 w 21600"/>
                    <a:gd name="T15" fmla="*/ 385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075 w 21600"/>
                    <a:gd name="T25" fmla="*/ 5660 h 21600"/>
                    <a:gd name="T26" fmla="*/ 20210 w 21600"/>
                    <a:gd name="T27" fmla="*/ 1597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3813" y="10590"/>
                      </a:moveTo>
                      <a:lnTo>
                        <a:pt x="3927" y="10513"/>
                      </a:lnTo>
                      <a:lnTo>
                        <a:pt x="4078" y="10425"/>
                      </a:lnTo>
                      <a:lnTo>
                        <a:pt x="4210" y="10359"/>
                      </a:lnTo>
                      <a:lnTo>
                        <a:pt x="4361" y="10315"/>
                      </a:lnTo>
                      <a:lnTo>
                        <a:pt x="4682" y="10237"/>
                      </a:lnTo>
                      <a:lnTo>
                        <a:pt x="5041" y="10193"/>
                      </a:lnTo>
                      <a:lnTo>
                        <a:pt x="5456" y="10171"/>
                      </a:lnTo>
                      <a:lnTo>
                        <a:pt x="5853" y="10193"/>
                      </a:lnTo>
                      <a:lnTo>
                        <a:pt x="6249" y="10260"/>
                      </a:lnTo>
                      <a:lnTo>
                        <a:pt x="6646" y="10337"/>
                      </a:lnTo>
                      <a:lnTo>
                        <a:pt x="7004" y="10469"/>
                      </a:lnTo>
                      <a:lnTo>
                        <a:pt x="7363" y="10612"/>
                      </a:lnTo>
                      <a:lnTo>
                        <a:pt x="7665" y="10788"/>
                      </a:lnTo>
                      <a:lnTo>
                        <a:pt x="7911" y="10998"/>
                      </a:lnTo>
                      <a:lnTo>
                        <a:pt x="8024" y="11097"/>
                      </a:lnTo>
                      <a:lnTo>
                        <a:pt x="8137" y="11207"/>
                      </a:lnTo>
                      <a:lnTo>
                        <a:pt x="8194" y="11340"/>
                      </a:lnTo>
                      <a:lnTo>
                        <a:pt x="8269" y="11461"/>
                      </a:lnTo>
                      <a:lnTo>
                        <a:pt x="8307" y="11593"/>
                      </a:lnTo>
                      <a:lnTo>
                        <a:pt x="8307" y="11714"/>
                      </a:lnTo>
                      <a:lnTo>
                        <a:pt x="8307" y="11868"/>
                      </a:lnTo>
                      <a:lnTo>
                        <a:pt x="8307" y="12012"/>
                      </a:lnTo>
                      <a:lnTo>
                        <a:pt x="8194" y="12265"/>
                      </a:lnTo>
                      <a:lnTo>
                        <a:pt x="8062" y="12519"/>
                      </a:lnTo>
                      <a:lnTo>
                        <a:pt x="7873" y="12706"/>
                      </a:lnTo>
                      <a:lnTo>
                        <a:pt x="7627" y="12904"/>
                      </a:lnTo>
                      <a:lnTo>
                        <a:pt x="7363" y="13048"/>
                      </a:lnTo>
                      <a:lnTo>
                        <a:pt x="7080" y="13180"/>
                      </a:lnTo>
                      <a:lnTo>
                        <a:pt x="6759" y="13257"/>
                      </a:lnTo>
                      <a:lnTo>
                        <a:pt x="6419" y="13345"/>
                      </a:lnTo>
                      <a:lnTo>
                        <a:pt x="6098" y="13389"/>
                      </a:lnTo>
                      <a:lnTo>
                        <a:pt x="5739" y="13389"/>
                      </a:lnTo>
                      <a:lnTo>
                        <a:pt x="5418" y="13389"/>
                      </a:lnTo>
                      <a:lnTo>
                        <a:pt x="5079" y="13345"/>
                      </a:lnTo>
                      <a:lnTo>
                        <a:pt x="4758" y="13301"/>
                      </a:lnTo>
                      <a:lnTo>
                        <a:pt x="4474" y="13213"/>
                      </a:lnTo>
                      <a:lnTo>
                        <a:pt x="4172" y="13114"/>
                      </a:lnTo>
                      <a:lnTo>
                        <a:pt x="3965" y="12982"/>
                      </a:lnTo>
                      <a:lnTo>
                        <a:pt x="3738" y="12838"/>
                      </a:lnTo>
                      <a:lnTo>
                        <a:pt x="3493" y="12706"/>
                      </a:lnTo>
                      <a:lnTo>
                        <a:pt x="3228" y="12607"/>
                      </a:lnTo>
                      <a:lnTo>
                        <a:pt x="2945" y="12519"/>
                      </a:lnTo>
                      <a:lnTo>
                        <a:pt x="2700" y="12431"/>
                      </a:lnTo>
                      <a:lnTo>
                        <a:pt x="2397" y="12375"/>
                      </a:lnTo>
                      <a:lnTo>
                        <a:pt x="2152" y="12331"/>
                      </a:lnTo>
                      <a:lnTo>
                        <a:pt x="1888" y="12309"/>
                      </a:lnTo>
                      <a:lnTo>
                        <a:pt x="1642" y="12309"/>
                      </a:lnTo>
                      <a:lnTo>
                        <a:pt x="1397" y="12331"/>
                      </a:lnTo>
                      <a:lnTo>
                        <a:pt x="1170" y="12397"/>
                      </a:lnTo>
                      <a:lnTo>
                        <a:pt x="962" y="12453"/>
                      </a:lnTo>
                      <a:lnTo>
                        <a:pt x="774" y="12563"/>
                      </a:lnTo>
                      <a:lnTo>
                        <a:pt x="623" y="12684"/>
                      </a:lnTo>
                      <a:lnTo>
                        <a:pt x="528" y="12838"/>
                      </a:lnTo>
                      <a:lnTo>
                        <a:pt x="453" y="13026"/>
                      </a:lnTo>
                      <a:lnTo>
                        <a:pt x="339" y="13477"/>
                      </a:lnTo>
                      <a:lnTo>
                        <a:pt x="226" y="13984"/>
                      </a:lnTo>
                      <a:lnTo>
                        <a:pt x="151" y="14535"/>
                      </a:lnTo>
                      <a:lnTo>
                        <a:pt x="113" y="15075"/>
                      </a:lnTo>
                      <a:lnTo>
                        <a:pt x="113" y="15626"/>
                      </a:lnTo>
                      <a:lnTo>
                        <a:pt x="151" y="16133"/>
                      </a:lnTo>
                      <a:lnTo>
                        <a:pt x="188" y="16376"/>
                      </a:lnTo>
                      <a:lnTo>
                        <a:pt x="264" y="16585"/>
                      </a:lnTo>
                      <a:lnTo>
                        <a:pt x="339" y="16773"/>
                      </a:lnTo>
                      <a:lnTo>
                        <a:pt x="453" y="16938"/>
                      </a:lnTo>
                      <a:lnTo>
                        <a:pt x="1095" y="16883"/>
                      </a:lnTo>
                      <a:lnTo>
                        <a:pt x="1963" y="16795"/>
                      </a:lnTo>
                      <a:lnTo>
                        <a:pt x="2945" y="16751"/>
                      </a:lnTo>
                      <a:lnTo>
                        <a:pt x="3965" y="16706"/>
                      </a:lnTo>
                      <a:lnTo>
                        <a:pt x="5022" y="16684"/>
                      </a:lnTo>
                      <a:lnTo>
                        <a:pt x="5947" y="16684"/>
                      </a:lnTo>
                      <a:lnTo>
                        <a:pt x="6759" y="16706"/>
                      </a:lnTo>
                      <a:lnTo>
                        <a:pt x="7363" y="16751"/>
                      </a:lnTo>
                      <a:lnTo>
                        <a:pt x="7948" y="16839"/>
                      </a:lnTo>
                      <a:lnTo>
                        <a:pt x="8458" y="16916"/>
                      </a:lnTo>
                      <a:lnTo>
                        <a:pt x="8893" y="17026"/>
                      </a:lnTo>
                      <a:lnTo>
                        <a:pt x="9289" y="17158"/>
                      </a:lnTo>
                      <a:lnTo>
                        <a:pt x="9572" y="17280"/>
                      </a:lnTo>
                      <a:lnTo>
                        <a:pt x="9799" y="17412"/>
                      </a:lnTo>
                      <a:lnTo>
                        <a:pt x="9969" y="17555"/>
                      </a:lnTo>
                      <a:lnTo>
                        <a:pt x="10120" y="17687"/>
                      </a:lnTo>
                      <a:lnTo>
                        <a:pt x="10158" y="17831"/>
                      </a:lnTo>
                      <a:lnTo>
                        <a:pt x="10195" y="17974"/>
                      </a:lnTo>
                      <a:lnTo>
                        <a:pt x="10158" y="18128"/>
                      </a:lnTo>
                      <a:lnTo>
                        <a:pt x="10082" y="18271"/>
                      </a:lnTo>
                      <a:lnTo>
                        <a:pt x="9969" y="18426"/>
                      </a:lnTo>
                      <a:lnTo>
                        <a:pt x="9837" y="18569"/>
                      </a:lnTo>
                      <a:lnTo>
                        <a:pt x="9648" y="18701"/>
                      </a:lnTo>
                      <a:lnTo>
                        <a:pt x="9440" y="18822"/>
                      </a:lnTo>
                      <a:lnTo>
                        <a:pt x="9213" y="18999"/>
                      </a:lnTo>
                      <a:lnTo>
                        <a:pt x="9044" y="19186"/>
                      </a:lnTo>
                      <a:lnTo>
                        <a:pt x="8893" y="19395"/>
                      </a:lnTo>
                      <a:lnTo>
                        <a:pt x="8817" y="19627"/>
                      </a:lnTo>
                      <a:lnTo>
                        <a:pt x="8779" y="19858"/>
                      </a:lnTo>
                      <a:lnTo>
                        <a:pt x="8779" y="20112"/>
                      </a:lnTo>
                      <a:lnTo>
                        <a:pt x="8855" y="20354"/>
                      </a:lnTo>
                      <a:lnTo>
                        <a:pt x="8968" y="20586"/>
                      </a:lnTo>
                      <a:lnTo>
                        <a:pt x="9138" y="20817"/>
                      </a:lnTo>
                      <a:lnTo>
                        <a:pt x="9365" y="21026"/>
                      </a:lnTo>
                      <a:lnTo>
                        <a:pt x="9610" y="21192"/>
                      </a:lnTo>
                      <a:lnTo>
                        <a:pt x="9950" y="21368"/>
                      </a:lnTo>
                      <a:lnTo>
                        <a:pt x="10120" y="21445"/>
                      </a:lnTo>
                      <a:lnTo>
                        <a:pt x="10346" y="21511"/>
                      </a:lnTo>
                      <a:lnTo>
                        <a:pt x="10516" y="21555"/>
                      </a:lnTo>
                      <a:lnTo>
                        <a:pt x="10743" y="21600"/>
                      </a:lnTo>
                      <a:lnTo>
                        <a:pt x="10988" y="21644"/>
                      </a:lnTo>
                      <a:lnTo>
                        <a:pt x="11215" y="21666"/>
                      </a:lnTo>
                      <a:lnTo>
                        <a:pt x="11498" y="21666"/>
                      </a:lnTo>
                      <a:lnTo>
                        <a:pt x="11762" y="21666"/>
                      </a:lnTo>
                      <a:lnTo>
                        <a:pt x="12253" y="21644"/>
                      </a:lnTo>
                      <a:lnTo>
                        <a:pt x="12763" y="21577"/>
                      </a:lnTo>
                      <a:lnTo>
                        <a:pt x="13197" y="21467"/>
                      </a:lnTo>
                      <a:lnTo>
                        <a:pt x="13556" y="21346"/>
                      </a:lnTo>
                      <a:lnTo>
                        <a:pt x="13896" y="21192"/>
                      </a:lnTo>
                      <a:lnTo>
                        <a:pt x="14179" y="21026"/>
                      </a:lnTo>
                      <a:lnTo>
                        <a:pt x="14444" y="20839"/>
                      </a:lnTo>
                      <a:lnTo>
                        <a:pt x="14576" y="20641"/>
                      </a:lnTo>
                      <a:lnTo>
                        <a:pt x="14727" y="20431"/>
                      </a:lnTo>
                      <a:lnTo>
                        <a:pt x="14765" y="20200"/>
                      </a:lnTo>
                      <a:lnTo>
                        <a:pt x="14802" y="19991"/>
                      </a:lnTo>
                      <a:lnTo>
                        <a:pt x="14727" y="19759"/>
                      </a:lnTo>
                      <a:lnTo>
                        <a:pt x="14613" y="19550"/>
                      </a:lnTo>
                      <a:lnTo>
                        <a:pt x="14444" y="19307"/>
                      </a:lnTo>
                      <a:lnTo>
                        <a:pt x="14217" y="19098"/>
                      </a:lnTo>
                      <a:lnTo>
                        <a:pt x="13934" y="18911"/>
                      </a:lnTo>
                      <a:lnTo>
                        <a:pt x="13669" y="18745"/>
                      </a:lnTo>
                      <a:lnTo>
                        <a:pt x="13462" y="18547"/>
                      </a:lnTo>
                      <a:lnTo>
                        <a:pt x="13311" y="18337"/>
                      </a:lnTo>
                      <a:lnTo>
                        <a:pt x="13197" y="18150"/>
                      </a:lnTo>
                      <a:lnTo>
                        <a:pt x="13122" y="17941"/>
                      </a:lnTo>
                      <a:lnTo>
                        <a:pt x="13122" y="17720"/>
                      </a:lnTo>
                      <a:lnTo>
                        <a:pt x="13122" y="17533"/>
                      </a:lnTo>
                      <a:lnTo>
                        <a:pt x="13197" y="17346"/>
                      </a:lnTo>
                      <a:lnTo>
                        <a:pt x="13273" y="17158"/>
                      </a:lnTo>
                      <a:lnTo>
                        <a:pt x="13386" y="16982"/>
                      </a:lnTo>
                      <a:lnTo>
                        <a:pt x="13537" y="16839"/>
                      </a:lnTo>
                      <a:lnTo>
                        <a:pt x="13707" y="16706"/>
                      </a:lnTo>
                      <a:lnTo>
                        <a:pt x="13896" y="16607"/>
                      </a:lnTo>
                      <a:lnTo>
                        <a:pt x="14104" y="16519"/>
                      </a:lnTo>
                      <a:lnTo>
                        <a:pt x="14330" y="16453"/>
                      </a:lnTo>
                      <a:lnTo>
                        <a:pt x="14538" y="16431"/>
                      </a:lnTo>
                      <a:lnTo>
                        <a:pt x="14897" y="16453"/>
                      </a:lnTo>
                      <a:lnTo>
                        <a:pt x="15406" y="16497"/>
                      </a:lnTo>
                      <a:lnTo>
                        <a:pt x="16105" y="16541"/>
                      </a:lnTo>
                      <a:lnTo>
                        <a:pt x="16898" y="16607"/>
                      </a:lnTo>
                      <a:lnTo>
                        <a:pt x="17804" y="16651"/>
                      </a:lnTo>
                      <a:lnTo>
                        <a:pt x="18786" y="16684"/>
                      </a:lnTo>
                      <a:lnTo>
                        <a:pt x="19844" y="16728"/>
                      </a:lnTo>
                      <a:lnTo>
                        <a:pt x="20920" y="16751"/>
                      </a:lnTo>
                      <a:lnTo>
                        <a:pt x="21109" y="16497"/>
                      </a:lnTo>
                      <a:lnTo>
                        <a:pt x="21241" y="16222"/>
                      </a:lnTo>
                      <a:lnTo>
                        <a:pt x="21392" y="15946"/>
                      </a:lnTo>
                      <a:lnTo>
                        <a:pt x="21467" y="15648"/>
                      </a:lnTo>
                      <a:lnTo>
                        <a:pt x="21543" y="15351"/>
                      </a:lnTo>
                      <a:lnTo>
                        <a:pt x="21618" y="15042"/>
                      </a:lnTo>
                      <a:lnTo>
                        <a:pt x="21618" y="14745"/>
                      </a:lnTo>
                      <a:lnTo>
                        <a:pt x="21618" y="14447"/>
                      </a:lnTo>
                      <a:lnTo>
                        <a:pt x="21618" y="14150"/>
                      </a:lnTo>
                      <a:lnTo>
                        <a:pt x="21581" y="13852"/>
                      </a:lnTo>
                      <a:lnTo>
                        <a:pt x="21505" y="13577"/>
                      </a:lnTo>
                      <a:lnTo>
                        <a:pt x="21430" y="13301"/>
                      </a:lnTo>
                      <a:lnTo>
                        <a:pt x="21354" y="13048"/>
                      </a:lnTo>
                      <a:lnTo>
                        <a:pt x="21241" y="12816"/>
                      </a:lnTo>
                      <a:lnTo>
                        <a:pt x="21146" y="12607"/>
                      </a:lnTo>
                      <a:lnTo>
                        <a:pt x="21033" y="12431"/>
                      </a:lnTo>
                      <a:lnTo>
                        <a:pt x="20920" y="12265"/>
                      </a:lnTo>
                      <a:lnTo>
                        <a:pt x="20769" y="12144"/>
                      </a:lnTo>
                      <a:lnTo>
                        <a:pt x="20637" y="12034"/>
                      </a:lnTo>
                      <a:lnTo>
                        <a:pt x="20486" y="11946"/>
                      </a:lnTo>
                      <a:lnTo>
                        <a:pt x="20297" y="11891"/>
                      </a:lnTo>
                      <a:lnTo>
                        <a:pt x="20165" y="11846"/>
                      </a:lnTo>
                      <a:lnTo>
                        <a:pt x="19976" y="11824"/>
                      </a:lnTo>
                      <a:lnTo>
                        <a:pt x="19806" y="11802"/>
                      </a:lnTo>
                      <a:lnTo>
                        <a:pt x="19390" y="11824"/>
                      </a:lnTo>
                      <a:lnTo>
                        <a:pt x="18956" y="11891"/>
                      </a:lnTo>
                      <a:lnTo>
                        <a:pt x="18503" y="11968"/>
                      </a:lnTo>
                      <a:lnTo>
                        <a:pt x="17993" y="12078"/>
                      </a:lnTo>
                      <a:lnTo>
                        <a:pt x="17653" y="12144"/>
                      </a:lnTo>
                      <a:lnTo>
                        <a:pt x="17332" y="12199"/>
                      </a:lnTo>
                      <a:lnTo>
                        <a:pt x="17049" y="12221"/>
                      </a:lnTo>
                      <a:lnTo>
                        <a:pt x="16747" y="12243"/>
                      </a:lnTo>
                      <a:lnTo>
                        <a:pt x="16464" y="12243"/>
                      </a:lnTo>
                      <a:lnTo>
                        <a:pt x="16218" y="12243"/>
                      </a:lnTo>
                      <a:lnTo>
                        <a:pt x="15992" y="12221"/>
                      </a:lnTo>
                      <a:lnTo>
                        <a:pt x="15746" y="12199"/>
                      </a:lnTo>
                      <a:lnTo>
                        <a:pt x="15520" y="12155"/>
                      </a:lnTo>
                      <a:lnTo>
                        <a:pt x="15350" y="12122"/>
                      </a:lnTo>
                      <a:lnTo>
                        <a:pt x="15161" y="12056"/>
                      </a:lnTo>
                      <a:lnTo>
                        <a:pt x="14972" y="11990"/>
                      </a:lnTo>
                      <a:lnTo>
                        <a:pt x="14689" y="11846"/>
                      </a:lnTo>
                      <a:lnTo>
                        <a:pt x="14444" y="11670"/>
                      </a:lnTo>
                      <a:lnTo>
                        <a:pt x="14255" y="11483"/>
                      </a:lnTo>
                      <a:lnTo>
                        <a:pt x="14104" y="11295"/>
                      </a:lnTo>
                      <a:lnTo>
                        <a:pt x="14028" y="11086"/>
                      </a:lnTo>
                      <a:lnTo>
                        <a:pt x="13972" y="10888"/>
                      </a:lnTo>
                      <a:lnTo>
                        <a:pt x="13972" y="10700"/>
                      </a:lnTo>
                      <a:lnTo>
                        <a:pt x="14009" y="10513"/>
                      </a:lnTo>
                      <a:lnTo>
                        <a:pt x="14066" y="10359"/>
                      </a:lnTo>
                      <a:lnTo>
                        <a:pt x="14179" y="10215"/>
                      </a:lnTo>
                      <a:lnTo>
                        <a:pt x="14406" y="10006"/>
                      </a:lnTo>
                      <a:lnTo>
                        <a:pt x="14651" y="9830"/>
                      </a:lnTo>
                      <a:lnTo>
                        <a:pt x="14878" y="9686"/>
                      </a:lnTo>
                      <a:lnTo>
                        <a:pt x="15123" y="9554"/>
                      </a:lnTo>
                      <a:lnTo>
                        <a:pt x="15350" y="9477"/>
                      </a:lnTo>
                      <a:lnTo>
                        <a:pt x="15558" y="9411"/>
                      </a:lnTo>
                      <a:lnTo>
                        <a:pt x="15803" y="9345"/>
                      </a:lnTo>
                      <a:lnTo>
                        <a:pt x="16030" y="9323"/>
                      </a:lnTo>
                      <a:lnTo>
                        <a:pt x="16256" y="9301"/>
                      </a:lnTo>
                      <a:lnTo>
                        <a:pt x="16464" y="9323"/>
                      </a:lnTo>
                      <a:lnTo>
                        <a:pt x="16690" y="9345"/>
                      </a:lnTo>
                      <a:lnTo>
                        <a:pt x="16898" y="9367"/>
                      </a:lnTo>
                      <a:lnTo>
                        <a:pt x="17332" y="9477"/>
                      </a:lnTo>
                      <a:lnTo>
                        <a:pt x="17767" y="9598"/>
                      </a:lnTo>
                      <a:lnTo>
                        <a:pt x="18163" y="9731"/>
                      </a:lnTo>
                      <a:lnTo>
                        <a:pt x="18597" y="9874"/>
                      </a:lnTo>
                      <a:lnTo>
                        <a:pt x="18994" y="10006"/>
                      </a:lnTo>
                      <a:lnTo>
                        <a:pt x="19428" y="10083"/>
                      </a:lnTo>
                      <a:lnTo>
                        <a:pt x="19617" y="10127"/>
                      </a:lnTo>
                      <a:lnTo>
                        <a:pt x="19844" y="10149"/>
                      </a:lnTo>
                      <a:lnTo>
                        <a:pt x="20013" y="10149"/>
                      </a:lnTo>
                      <a:lnTo>
                        <a:pt x="20240" y="10127"/>
                      </a:lnTo>
                      <a:lnTo>
                        <a:pt x="20410" y="10105"/>
                      </a:lnTo>
                      <a:lnTo>
                        <a:pt x="20637" y="10061"/>
                      </a:lnTo>
                      <a:lnTo>
                        <a:pt x="20844" y="9984"/>
                      </a:lnTo>
                      <a:lnTo>
                        <a:pt x="21033" y="9896"/>
                      </a:lnTo>
                      <a:lnTo>
                        <a:pt x="21146" y="9830"/>
                      </a:lnTo>
                      <a:lnTo>
                        <a:pt x="21203" y="9753"/>
                      </a:lnTo>
                      <a:lnTo>
                        <a:pt x="21279" y="9642"/>
                      </a:lnTo>
                      <a:lnTo>
                        <a:pt x="21354" y="9521"/>
                      </a:lnTo>
                      <a:lnTo>
                        <a:pt x="21430" y="9246"/>
                      </a:lnTo>
                      <a:lnTo>
                        <a:pt x="21430" y="8904"/>
                      </a:lnTo>
                      <a:lnTo>
                        <a:pt x="21430" y="8540"/>
                      </a:lnTo>
                      <a:lnTo>
                        <a:pt x="21392" y="8144"/>
                      </a:lnTo>
                      <a:lnTo>
                        <a:pt x="21354" y="7714"/>
                      </a:lnTo>
                      <a:lnTo>
                        <a:pt x="21279" y="7295"/>
                      </a:lnTo>
                      <a:lnTo>
                        <a:pt x="21146" y="6446"/>
                      </a:lnTo>
                      <a:lnTo>
                        <a:pt x="20995" y="5686"/>
                      </a:lnTo>
                      <a:lnTo>
                        <a:pt x="20958" y="5366"/>
                      </a:lnTo>
                      <a:lnTo>
                        <a:pt x="20958" y="5091"/>
                      </a:lnTo>
                      <a:lnTo>
                        <a:pt x="20958" y="4860"/>
                      </a:lnTo>
                      <a:lnTo>
                        <a:pt x="21033" y="4716"/>
                      </a:lnTo>
                      <a:lnTo>
                        <a:pt x="20637" y="4860"/>
                      </a:lnTo>
                      <a:lnTo>
                        <a:pt x="20127" y="4992"/>
                      </a:lnTo>
                      <a:lnTo>
                        <a:pt x="19617" y="5069"/>
                      </a:lnTo>
                      <a:lnTo>
                        <a:pt x="19032" y="5157"/>
                      </a:lnTo>
                      <a:lnTo>
                        <a:pt x="18465" y="5201"/>
                      </a:lnTo>
                      <a:lnTo>
                        <a:pt x="17842" y="5245"/>
                      </a:lnTo>
                      <a:lnTo>
                        <a:pt x="17219" y="5267"/>
                      </a:lnTo>
                      <a:lnTo>
                        <a:pt x="16615" y="5267"/>
                      </a:lnTo>
                      <a:lnTo>
                        <a:pt x="15992" y="5245"/>
                      </a:lnTo>
                      <a:lnTo>
                        <a:pt x="15369" y="5201"/>
                      </a:lnTo>
                      <a:lnTo>
                        <a:pt x="14840" y="5157"/>
                      </a:lnTo>
                      <a:lnTo>
                        <a:pt x="14293" y="5091"/>
                      </a:lnTo>
                      <a:lnTo>
                        <a:pt x="13783" y="5014"/>
                      </a:lnTo>
                      <a:lnTo>
                        <a:pt x="13386" y="4926"/>
                      </a:lnTo>
                      <a:lnTo>
                        <a:pt x="13027" y="4815"/>
                      </a:lnTo>
                      <a:lnTo>
                        <a:pt x="12725" y="4716"/>
                      </a:lnTo>
                      <a:lnTo>
                        <a:pt x="12480" y="4606"/>
                      </a:lnTo>
                      <a:lnTo>
                        <a:pt x="12291" y="4496"/>
                      </a:lnTo>
                      <a:lnTo>
                        <a:pt x="12197" y="4397"/>
                      </a:lnTo>
                      <a:lnTo>
                        <a:pt x="12083" y="4286"/>
                      </a:lnTo>
                      <a:lnTo>
                        <a:pt x="12046" y="4187"/>
                      </a:lnTo>
                      <a:lnTo>
                        <a:pt x="12008" y="4077"/>
                      </a:lnTo>
                      <a:lnTo>
                        <a:pt x="12046" y="3967"/>
                      </a:lnTo>
                      <a:lnTo>
                        <a:pt x="12121" y="3868"/>
                      </a:lnTo>
                      <a:lnTo>
                        <a:pt x="12197" y="3735"/>
                      </a:lnTo>
                      <a:lnTo>
                        <a:pt x="12291" y="3614"/>
                      </a:lnTo>
                      <a:lnTo>
                        <a:pt x="12442" y="3482"/>
                      </a:lnTo>
                      <a:lnTo>
                        <a:pt x="12631" y="3361"/>
                      </a:lnTo>
                      <a:lnTo>
                        <a:pt x="13065" y="3085"/>
                      </a:lnTo>
                      <a:lnTo>
                        <a:pt x="13537" y="2766"/>
                      </a:lnTo>
                      <a:lnTo>
                        <a:pt x="13783" y="2578"/>
                      </a:lnTo>
                      <a:lnTo>
                        <a:pt x="13934" y="2380"/>
                      </a:lnTo>
                      <a:lnTo>
                        <a:pt x="14028" y="2171"/>
                      </a:lnTo>
                      <a:lnTo>
                        <a:pt x="14104" y="1961"/>
                      </a:lnTo>
                      <a:lnTo>
                        <a:pt x="14104" y="1730"/>
                      </a:lnTo>
                      <a:lnTo>
                        <a:pt x="14066" y="1498"/>
                      </a:lnTo>
                      <a:lnTo>
                        <a:pt x="13972" y="1267"/>
                      </a:lnTo>
                      <a:lnTo>
                        <a:pt x="13820" y="1057"/>
                      </a:lnTo>
                      <a:lnTo>
                        <a:pt x="13594" y="837"/>
                      </a:lnTo>
                      <a:lnTo>
                        <a:pt x="13386" y="628"/>
                      </a:lnTo>
                      <a:lnTo>
                        <a:pt x="13103" y="462"/>
                      </a:lnTo>
                      <a:lnTo>
                        <a:pt x="12763" y="308"/>
                      </a:lnTo>
                      <a:lnTo>
                        <a:pt x="12404" y="187"/>
                      </a:lnTo>
                      <a:lnTo>
                        <a:pt x="12008" y="77"/>
                      </a:lnTo>
                      <a:lnTo>
                        <a:pt x="11574" y="33"/>
                      </a:lnTo>
                      <a:lnTo>
                        <a:pt x="11102" y="11"/>
                      </a:lnTo>
                      <a:lnTo>
                        <a:pt x="10667" y="11"/>
                      </a:lnTo>
                      <a:lnTo>
                        <a:pt x="10233" y="77"/>
                      </a:lnTo>
                      <a:lnTo>
                        <a:pt x="9837" y="187"/>
                      </a:lnTo>
                      <a:lnTo>
                        <a:pt x="9440" y="286"/>
                      </a:lnTo>
                      <a:lnTo>
                        <a:pt x="9062" y="462"/>
                      </a:lnTo>
                      <a:lnTo>
                        <a:pt x="8741" y="628"/>
                      </a:lnTo>
                      <a:lnTo>
                        <a:pt x="8458" y="815"/>
                      </a:lnTo>
                      <a:lnTo>
                        <a:pt x="8232" y="1035"/>
                      </a:lnTo>
                      <a:lnTo>
                        <a:pt x="8062" y="1245"/>
                      </a:lnTo>
                      <a:lnTo>
                        <a:pt x="7911" y="1476"/>
                      </a:lnTo>
                      <a:lnTo>
                        <a:pt x="7835" y="1708"/>
                      </a:lnTo>
                      <a:lnTo>
                        <a:pt x="7797" y="1961"/>
                      </a:lnTo>
                      <a:lnTo>
                        <a:pt x="7835" y="2193"/>
                      </a:lnTo>
                      <a:lnTo>
                        <a:pt x="7948" y="2402"/>
                      </a:lnTo>
                      <a:lnTo>
                        <a:pt x="8062" y="2534"/>
                      </a:lnTo>
                      <a:lnTo>
                        <a:pt x="8175" y="2644"/>
                      </a:lnTo>
                      <a:lnTo>
                        <a:pt x="8269" y="2744"/>
                      </a:lnTo>
                      <a:lnTo>
                        <a:pt x="8420" y="2832"/>
                      </a:lnTo>
                      <a:lnTo>
                        <a:pt x="8704" y="3019"/>
                      </a:lnTo>
                      <a:lnTo>
                        <a:pt x="8968" y="3206"/>
                      </a:lnTo>
                      <a:lnTo>
                        <a:pt x="9138" y="3405"/>
                      </a:lnTo>
                      <a:lnTo>
                        <a:pt x="9327" y="3570"/>
                      </a:lnTo>
                      <a:lnTo>
                        <a:pt x="9440" y="3735"/>
                      </a:lnTo>
                      <a:lnTo>
                        <a:pt x="9516" y="3890"/>
                      </a:lnTo>
                      <a:lnTo>
                        <a:pt x="9534" y="4033"/>
                      </a:lnTo>
                      <a:lnTo>
                        <a:pt x="9534" y="4165"/>
                      </a:lnTo>
                      <a:lnTo>
                        <a:pt x="9516" y="4286"/>
                      </a:lnTo>
                      <a:lnTo>
                        <a:pt x="9440" y="4397"/>
                      </a:lnTo>
                      <a:lnTo>
                        <a:pt x="9327" y="4496"/>
                      </a:lnTo>
                      <a:lnTo>
                        <a:pt x="9176" y="4562"/>
                      </a:lnTo>
                      <a:lnTo>
                        <a:pt x="9006" y="4628"/>
                      </a:lnTo>
                      <a:lnTo>
                        <a:pt x="8779" y="4694"/>
                      </a:lnTo>
                      <a:lnTo>
                        <a:pt x="8534" y="4716"/>
                      </a:lnTo>
                      <a:lnTo>
                        <a:pt x="8232" y="4716"/>
                      </a:lnTo>
                      <a:lnTo>
                        <a:pt x="7118" y="4738"/>
                      </a:lnTo>
                      <a:lnTo>
                        <a:pt x="5947" y="4771"/>
                      </a:lnTo>
                      <a:lnTo>
                        <a:pt x="4795" y="4815"/>
                      </a:lnTo>
                      <a:lnTo>
                        <a:pt x="3681" y="4860"/>
                      </a:lnTo>
                      <a:lnTo>
                        <a:pt x="2662" y="4882"/>
                      </a:lnTo>
                      <a:lnTo>
                        <a:pt x="1755" y="4882"/>
                      </a:lnTo>
                      <a:lnTo>
                        <a:pt x="1359" y="4860"/>
                      </a:lnTo>
                      <a:lnTo>
                        <a:pt x="981" y="4837"/>
                      </a:lnTo>
                      <a:lnTo>
                        <a:pt x="698" y="4771"/>
                      </a:lnTo>
                      <a:lnTo>
                        <a:pt x="453" y="4716"/>
                      </a:lnTo>
                      <a:lnTo>
                        <a:pt x="453" y="5322"/>
                      </a:lnTo>
                      <a:lnTo>
                        <a:pt x="453" y="6083"/>
                      </a:lnTo>
                      <a:lnTo>
                        <a:pt x="453" y="6909"/>
                      </a:lnTo>
                      <a:lnTo>
                        <a:pt x="453" y="7780"/>
                      </a:lnTo>
                      <a:lnTo>
                        <a:pt x="453" y="8606"/>
                      </a:lnTo>
                      <a:lnTo>
                        <a:pt x="453" y="9345"/>
                      </a:lnTo>
                      <a:lnTo>
                        <a:pt x="453" y="9918"/>
                      </a:lnTo>
                      <a:lnTo>
                        <a:pt x="453" y="10282"/>
                      </a:lnTo>
                      <a:lnTo>
                        <a:pt x="490" y="10381"/>
                      </a:lnTo>
                      <a:lnTo>
                        <a:pt x="547" y="10491"/>
                      </a:lnTo>
                      <a:lnTo>
                        <a:pt x="660" y="10590"/>
                      </a:lnTo>
                      <a:lnTo>
                        <a:pt x="811" y="10700"/>
                      </a:lnTo>
                      <a:lnTo>
                        <a:pt x="981" y="10811"/>
                      </a:lnTo>
                      <a:lnTo>
                        <a:pt x="1208" y="10888"/>
                      </a:lnTo>
                      <a:lnTo>
                        <a:pt x="1453" y="10954"/>
                      </a:lnTo>
                      <a:lnTo>
                        <a:pt x="1718" y="11020"/>
                      </a:lnTo>
                      <a:lnTo>
                        <a:pt x="1963" y="11064"/>
                      </a:lnTo>
                      <a:lnTo>
                        <a:pt x="2265" y="11086"/>
                      </a:lnTo>
                      <a:lnTo>
                        <a:pt x="2548" y="11064"/>
                      </a:lnTo>
                      <a:lnTo>
                        <a:pt x="2794" y="11042"/>
                      </a:lnTo>
                      <a:lnTo>
                        <a:pt x="3096" y="10976"/>
                      </a:lnTo>
                      <a:lnTo>
                        <a:pt x="3341" y="10888"/>
                      </a:lnTo>
                      <a:lnTo>
                        <a:pt x="3606" y="10766"/>
                      </a:lnTo>
                      <a:lnTo>
                        <a:pt x="3813" y="10590"/>
                      </a:lnTo>
                      <a:close/>
                    </a:path>
                  </a:pathLst>
                </a:custGeom>
                <a:solidFill>
                  <a:srgbClr val="D8EBB3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08" name="Puzzle1"/>
                <p:cNvSpPr>
                  <a:spLocks noEditPoints="1" noChangeArrowheads="1"/>
                </p:cNvSpPr>
                <p:nvPr/>
              </p:nvSpPr>
              <p:spPr bwMode="auto">
                <a:xfrm>
                  <a:off x="1824" y="1091"/>
                  <a:ext cx="1800" cy="1051"/>
                </a:xfrm>
                <a:custGeom>
                  <a:avLst/>
                  <a:gdLst>
                    <a:gd name="T0" fmla="*/ 1395 w 21600"/>
                    <a:gd name="T1" fmla="*/ 1026 h 21600"/>
                    <a:gd name="T2" fmla="*/ 1415 w 21600"/>
                    <a:gd name="T3" fmla="*/ 25 h 21600"/>
                    <a:gd name="T4" fmla="*/ 394 w 21600"/>
                    <a:gd name="T5" fmla="*/ 42 h 21600"/>
                    <a:gd name="T6" fmla="*/ 420 w 21600"/>
                    <a:gd name="T7" fmla="*/ 1022 h 21600"/>
                    <a:gd name="T8" fmla="*/ 901 w 21600"/>
                    <a:gd name="T9" fmla="*/ 627 h 21600"/>
                    <a:gd name="T10" fmla="*/ 904 w 21600"/>
                    <a:gd name="T11" fmla="*/ 424 h 21600"/>
                    <a:gd name="T12" fmla="*/ 1800 w 21600"/>
                    <a:gd name="T13" fmla="*/ 487 h 21600"/>
                    <a:gd name="T14" fmla="*/ 5 w 21600"/>
                    <a:gd name="T15" fmla="*/ 487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6084 w 21600"/>
                    <a:gd name="T25" fmla="*/ 2569 h 21600"/>
                    <a:gd name="T26" fmla="*/ 16128 w 21600"/>
                    <a:gd name="T27" fmla="*/ 1954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9360" y="20836"/>
                      </a:moveTo>
                      <a:lnTo>
                        <a:pt x="9528" y="20836"/>
                      </a:lnTo>
                      <a:lnTo>
                        <a:pt x="9686" y="20762"/>
                      </a:lnTo>
                      <a:lnTo>
                        <a:pt x="9810" y="20687"/>
                      </a:lnTo>
                      <a:lnTo>
                        <a:pt x="9922" y="20575"/>
                      </a:lnTo>
                      <a:lnTo>
                        <a:pt x="10012" y="20426"/>
                      </a:lnTo>
                      <a:lnTo>
                        <a:pt x="10068" y="20296"/>
                      </a:lnTo>
                      <a:lnTo>
                        <a:pt x="10113" y="20110"/>
                      </a:lnTo>
                      <a:lnTo>
                        <a:pt x="10136" y="19905"/>
                      </a:lnTo>
                      <a:lnTo>
                        <a:pt x="10136" y="19682"/>
                      </a:lnTo>
                      <a:lnTo>
                        <a:pt x="10113" y="19440"/>
                      </a:lnTo>
                      <a:lnTo>
                        <a:pt x="10068" y="19142"/>
                      </a:lnTo>
                      <a:lnTo>
                        <a:pt x="10012" y="18900"/>
                      </a:lnTo>
                      <a:lnTo>
                        <a:pt x="9900" y="18620"/>
                      </a:lnTo>
                      <a:lnTo>
                        <a:pt x="9787" y="18285"/>
                      </a:lnTo>
                      <a:lnTo>
                        <a:pt x="9641" y="17968"/>
                      </a:lnTo>
                      <a:lnTo>
                        <a:pt x="9472" y="17652"/>
                      </a:lnTo>
                      <a:lnTo>
                        <a:pt x="9382" y="17466"/>
                      </a:lnTo>
                      <a:lnTo>
                        <a:pt x="9315" y="17298"/>
                      </a:lnTo>
                      <a:lnTo>
                        <a:pt x="9258" y="17112"/>
                      </a:lnTo>
                      <a:lnTo>
                        <a:pt x="9191" y="16926"/>
                      </a:lnTo>
                      <a:lnTo>
                        <a:pt x="9123" y="16535"/>
                      </a:lnTo>
                      <a:lnTo>
                        <a:pt x="9101" y="16144"/>
                      </a:lnTo>
                      <a:lnTo>
                        <a:pt x="9101" y="15753"/>
                      </a:lnTo>
                      <a:lnTo>
                        <a:pt x="9168" y="15362"/>
                      </a:lnTo>
                      <a:lnTo>
                        <a:pt x="9236" y="14971"/>
                      </a:lnTo>
                      <a:lnTo>
                        <a:pt x="9360" y="14580"/>
                      </a:lnTo>
                      <a:lnTo>
                        <a:pt x="9495" y="14244"/>
                      </a:lnTo>
                      <a:lnTo>
                        <a:pt x="9663" y="13891"/>
                      </a:lnTo>
                      <a:lnTo>
                        <a:pt x="9855" y="13611"/>
                      </a:lnTo>
                      <a:lnTo>
                        <a:pt x="10068" y="13351"/>
                      </a:lnTo>
                      <a:lnTo>
                        <a:pt x="10293" y="13146"/>
                      </a:lnTo>
                      <a:lnTo>
                        <a:pt x="10552" y="12997"/>
                      </a:lnTo>
                      <a:lnTo>
                        <a:pt x="10811" y="12885"/>
                      </a:lnTo>
                      <a:lnTo>
                        <a:pt x="11069" y="12866"/>
                      </a:lnTo>
                      <a:lnTo>
                        <a:pt x="11351" y="12885"/>
                      </a:lnTo>
                      <a:lnTo>
                        <a:pt x="11610" y="12997"/>
                      </a:lnTo>
                      <a:lnTo>
                        <a:pt x="11846" y="13183"/>
                      </a:lnTo>
                      <a:lnTo>
                        <a:pt x="12060" y="13388"/>
                      </a:lnTo>
                      <a:lnTo>
                        <a:pt x="12251" y="13648"/>
                      </a:lnTo>
                      <a:lnTo>
                        <a:pt x="12419" y="13928"/>
                      </a:lnTo>
                      <a:lnTo>
                        <a:pt x="12555" y="14244"/>
                      </a:lnTo>
                      <a:lnTo>
                        <a:pt x="12690" y="14617"/>
                      </a:lnTo>
                      <a:lnTo>
                        <a:pt x="12768" y="15008"/>
                      </a:lnTo>
                      <a:lnTo>
                        <a:pt x="12836" y="15399"/>
                      </a:lnTo>
                      <a:lnTo>
                        <a:pt x="12858" y="15753"/>
                      </a:lnTo>
                      <a:lnTo>
                        <a:pt x="12858" y="16144"/>
                      </a:lnTo>
                      <a:lnTo>
                        <a:pt x="12813" y="16535"/>
                      </a:lnTo>
                      <a:lnTo>
                        <a:pt x="12746" y="16888"/>
                      </a:lnTo>
                      <a:lnTo>
                        <a:pt x="12667" y="17224"/>
                      </a:lnTo>
                      <a:lnTo>
                        <a:pt x="12510" y="17503"/>
                      </a:lnTo>
                      <a:lnTo>
                        <a:pt x="12228" y="18043"/>
                      </a:lnTo>
                      <a:lnTo>
                        <a:pt x="11970" y="18546"/>
                      </a:lnTo>
                      <a:lnTo>
                        <a:pt x="11868" y="18751"/>
                      </a:lnTo>
                      <a:lnTo>
                        <a:pt x="11778" y="18974"/>
                      </a:lnTo>
                      <a:lnTo>
                        <a:pt x="11711" y="19179"/>
                      </a:lnTo>
                      <a:lnTo>
                        <a:pt x="11666" y="19365"/>
                      </a:lnTo>
                      <a:lnTo>
                        <a:pt x="11632" y="19570"/>
                      </a:lnTo>
                      <a:lnTo>
                        <a:pt x="11632" y="19756"/>
                      </a:lnTo>
                      <a:lnTo>
                        <a:pt x="11632" y="19942"/>
                      </a:lnTo>
                      <a:lnTo>
                        <a:pt x="11643" y="20110"/>
                      </a:lnTo>
                      <a:lnTo>
                        <a:pt x="11711" y="20296"/>
                      </a:lnTo>
                      <a:lnTo>
                        <a:pt x="11801" y="20464"/>
                      </a:lnTo>
                      <a:lnTo>
                        <a:pt x="11891" y="20650"/>
                      </a:lnTo>
                      <a:lnTo>
                        <a:pt x="12037" y="20836"/>
                      </a:lnTo>
                      <a:lnTo>
                        <a:pt x="12206" y="21004"/>
                      </a:lnTo>
                      <a:lnTo>
                        <a:pt x="12419" y="21190"/>
                      </a:lnTo>
                      <a:lnTo>
                        <a:pt x="12667" y="21320"/>
                      </a:lnTo>
                      <a:lnTo>
                        <a:pt x="12960" y="21432"/>
                      </a:lnTo>
                      <a:lnTo>
                        <a:pt x="13286" y="21544"/>
                      </a:lnTo>
                      <a:lnTo>
                        <a:pt x="13612" y="21655"/>
                      </a:lnTo>
                      <a:lnTo>
                        <a:pt x="13983" y="21693"/>
                      </a:lnTo>
                      <a:lnTo>
                        <a:pt x="14343" y="21730"/>
                      </a:lnTo>
                      <a:lnTo>
                        <a:pt x="14715" y="21730"/>
                      </a:lnTo>
                      <a:lnTo>
                        <a:pt x="15075" y="21730"/>
                      </a:lnTo>
                      <a:lnTo>
                        <a:pt x="15446" y="21655"/>
                      </a:lnTo>
                      <a:lnTo>
                        <a:pt x="15794" y="21581"/>
                      </a:lnTo>
                      <a:lnTo>
                        <a:pt x="16132" y="21432"/>
                      </a:lnTo>
                      <a:lnTo>
                        <a:pt x="16458" y="21302"/>
                      </a:lnTo>
                      <a:lnTo>
                        <a:pt x="16740" y="21078"/>
                      </a:lnTo>
                      <a:lnTo>
                        <a:pt x="16976" y="20836"/>
                      </a:lnTo>
                      <a:lnTo>
                        <a:pt x="17043" y="20650"/>
                      </a:lnTo>
                      <a:lnTo>
                        <a:pt x="17088" y="20426"/>
                      </a:lnTo>
                      <a:lnTo>
                        <a:pt x="17133" y="20222"/>
                      </a:lnTo>
                      <a:lnTo>
                        <a:pt x="17156" y="19980"/>
                      </a:lnTo>
                      <a:lnTo>
                        <a:pt x="17167" y="19477"/>
                      </a:lnTo>
                      <a:lnTo>
                        <a:pt x="17167" y="18974"/>
                      </a:lnTo>
                      <a:lnTo>
                        <a:pt x="17156" y="18397"/>
                      </a:lnTo>
                      <a:lnTo>
                        <a:pt x="17111" y="17820"/>
                      </a:lnTo>
                      <a:lnTo>
                        <a:pt x="17066" y="17261"/>
                      </a:lnTo>
                      <a:lnTo>
                        <a:pt x="16998" y="16646"/>
                      </a:lnTo>
                      <a:lnTo>
                        <a:pt x="16852" y="15511"/>
                      </a:lnTo>
                      <a:lnTo>
                        <a:pt x="16740" y="14393"/>
                      </a:lnTo>
                      <a:lnTo>
                        <a:pt x="16717" y="13928"/>
                      </a:lnTo>
                      <a:lnTo>
                        <a:pt x="16695" y="13462"/>
                      </a:lnTo>
                      <a:lnTo>
                        <a:pt x="16717" y="13071"/>
                      </a:lnTo>
                      <a:lnTo>
                        <a:pt x="16785" y="12755"/>
                      </a:lnTo>
                      <a:lnTo>
                        <a:pt x="16852" y="12419"/>
                      </a:lnTo>
                      <a:lnTo>
                        <a:pt x="16953" y="12140"/>
                      </a:lnTo>
                      <a:lnTo>
                        <a:pt x="17088" y="11898"/>
                      </a:lnTo>
                      <a:lnTo>
                        <a:pt x="17212" y="11675"/>
                      </a:lnTo>
                      <a:lnTo>
                        <a:pt x="17370" y="11470"/>
                      </a:lnTo>
                      <a:lnTo>
                        <a:pt x="17516" y="11284"/>
                      </a:lnTo>
                      <a:lnTo>
                        <a:pt x="17696" y="11135"/>
                      </a:lnTo>
                      <a:lnTo>
                        <a:pt x="17865" y="11042"/>
                      </a:lnTo>
                      <a:lnTo>
                        <a:pt x="18033" y="10930"/>
                      </a:lnTo>
                      <a:lnTo>
                        <a:pt x="18213" y="10893"/>
                      </a:lnTo>
                      <a:lnTo>
                        <a:pt x="18382" y="10893"/>
                      </a:lnTo>
                      <a:lnTo>
                        <a:pt x="18551" y="10967"/>
                      </a:lnTo>
                      <a:lnTo>
                        <a:pt x="18708" y="11042"/>
                      </a:lnTo>
                      <a:lnTo>
                        <a:pt x="18855" y="11172"/>
                      </a:lnTo>
                      <a:lnTo>
                        <a:pt x="19012" y="11358"/>
                      </a:lnTo>
                      <a:lnTo>
                        <a:pt x="19136" y="11600"/>
                      </a:lnTo>
                      <a:lnTo>
                        <a:pt x="19271" y="11861"/>
                      </a:lnTo>
                      <a:lnTo>
                        <a:pt x="19440" y="12028"/>
                      </a:lnTo>
                      <a:lnTo>
                        <a:pt x="19608" y="12177"/>
                      </a:lnTo>
                      <a:lnTo>
                        <a:pt x="19822" y="12289"/>
                      </a:lnTo>
                      <a:lnTo>
                        <a:pt x="20025" y="12289"/>
                      </a:lnTo>
                      <a:lnTo>
                        <a:pt x="20238" y="12289"/>
                      </a:lnTo>
                      <a:lnTo>
                        <a:pt x="20452" y="12215"/>
                      </a:lnTo>
                      <a:lnTo>
                        <a:pt x="20643" y="12103"/>
                      </a:lnTo>
                      <a:lnTo>
                        <a:pt x="20846" y="11973"/>
                      </a:lnTo>
                      <a:lnTo>
                        <a:pt x="21037" y="11786"/>
                      </a:lnTo>
                      <a:lnTo>
                        <a:pt x="21206" y="11563"/>
                      </a:lnTo>
                      <a:lnTo>
                        <a:pt x="21363" y="11321"/>
                      </a:lnTo>
                      <a:lnTo>
                        <a:pt x="21465" y="11079"/>
                      </a:lnTo>
                      <a:lnTo>
                        <a:pt x="21577" y="10744"/>
                      </a:lnTo>
                      <a:lnTo>
                        <a:pt x="21622" y="10427"/>
                      </a:lnTo>
                      <a:lnTo>
                        <a:pt x="21645" y="10111"/>
                      </a:lnTo>
                      <a:lnTo>
                        <a:pt x="21622" y="9608"/>
                      </a:lnTo>
                      <a:lnTo>
                        <a:pt x="21577" y="9142"/>
                      </a:lnTo>
                      <a:lnTo>
                        <a:pt x="21465" y="8751"/>
                      </a:lnTo>
                      <a:lnTo>
                        <a:pt x="21363" y="8397"/>
                      </a:lnTo>
                      <a:lnTo>
                        <a:pt x="21206" y="8062"/>
                      </a:lnTo>
                      <a:lnTo>
                        <a:pt x="21037" y="7820"/>
                      </a:lnTo>
                      <a:lnTo>
                        <a:pt x="20846" y="7597"/>
                      </a:lnTo>
                      <a:lnTo>
                        <a:pt x="20643" y="7429"/>
                      </a:lnTo>
                      <a:lnTo>
                        <a:pt x="20452" y="7317"/>
                      </a:lnTo>
                      <a:lnTo>
                        <a:pt x="20238" y="7206"/>
                      </a:lnTo>
                      <a:lnTo>
                        <a:pt x="20025" y="7168"/>
                      </a:lnTo>
                      <a:lnTo>
                        <a:pt x="19822" y="7206"/>
                      </a:lnTo>
                      <a:lnTo>
                        <a:pt x="19608" y="7243"/>
                      </a:lnTo>
                      <a:lnTo>
                        <a:pt x="19440" y="7355"/>
                      </a:lnTo>
                      <a:lnTo>
                        <a:pt x="19271" y="7504"/>
                      </a:lnTo>
                      <a:lnTo>
                        <a:pt x="19136" y="7708"/>
                      </a:lnTo>
                      <a:lnTo>
                        <a:pt x="19012" y="7895"/>
                      </a:lnTo>
                      <a:lnTo>
                        <a:pt x="18832" y="8025"/>
                      </a:lnTo>
                      <a:lnTo>
                        <a:pt x="18663" y="8174"/>
                      </a:lnTo>
                      <a:lnTo>
                        <a:pt x="18472" y="8248"/>
                      </a:lnTo>
                      <a:lnTo>
                        <a:pt x="18270" y="8286"/>
                      </a:lnTo>
                      <a:lnTo>
                        <a:pt x="18078" y="8323"/>
                      </a:lnTo>
                      <a:lnTo>
                        <a:pt x="17887" y="8323"/>
                      </a:lnTo>
                      <a:lnTo>
                        <a:pt x="17696" y="8248"/>
                      </a:lnTo>
                      <a:lnTo>
                        <a:pt x="17493" y="8174"/>
                      </a:lnTo>
                      <a:lnTo>
                        <a:pt x="17302" y="8062"/>
                      </a:lnTo>
                      <a:lnTo>
                        <a:pt x="17133" y="7969"/>
                      </a:lnTo>
                      <a:lnTo>
                        <a:pt x="16976" y="7783"/>
                      </a:lnTo>
                      <a:lnTo>
                        <a:pt x="16852" y="7597"/>
                      </a:lnTo>
                      <a:lnTo>
                        <a:pt x="16740" y="7429"/>
                      </a:lnTo>
                      <a:lnTo>
                        <a:pt x="16672" y="7168"/>
                      </a:lnTo>
                      <a:lnTo>
                        <a:pt x="16638" y="6926"/>
                      </a:lnTo>
                      <a:lnTo>
                        <a:pt x="16616" y="6498"/>
                      </a:lnTo>
                      <a:lnTo>
                        <a:pt x="16616" y="5772"/>
                      </a:lnTo>
                      <a:lnTo>
                        <a:pt x="16650" y="4915"/>
                      </a:lnTo>
                      <a:lnTo>
                        <a:pt x="16695" y="3928"/>
                      </a:lnTo>
                      <a:lnTo>
                        <a:pt x="16762" y="2960"/>
                      </a:lnTo>
                      <a:lnTo>
                        <a:pt x="16830" y="1992"/>
                      </a:lnTo>
                      <a:lnTo>
                        <a:pt x="16908" y="1173"/>
                      </a:lnTo>
                      <a:lnTo>
                        <a:pt x="16976" y="521"/>
                      </a:lnTo>
                      <a:lnTo>
                        <a:pt x="16953" y="521"/>
                      </a:lnTo>
                      <a:lnTo>
                        <a:pt x="16931" y="521"/>
                      </a:lnTo>
                      <a:lnTo>
                        <a:pt x="16267" y="484"/>
                      </a:lnTo>
                      <a:lnTo>
                        <a:pt x="15637" y="428"/>
                      </a:lnTo>
                      <a:lnTo>
                        <a:pt x="15063" y="353"/>
                      </a:lnTo>
                      <a:lnTo>
                        <a:pt x="14523" y="279"/>
                      </a:lnTo>
                      <a:lnTo>
                        <a:pt x="14040" y="167"/>
                      </a:lnTo>
                      <a:lnTo>
                        <a:pt x="13635" y="93"/>
                      </a:lnTo>
                      <a:lnTo>
                        <a:pt x="13331" y="18"/>
                      </a:lnTo>
                      <a:lnTo>
                        <a:pt x="13117" y="18"/>
                      </a:lnTo>
                      <a:lnTo>
                        <a:pt x="12982" y="18"/>
                      </a:lnTo>
                      <a:lnTo>
                        <a:pt x="12858" y="130"/>
                      </a:lnTo>
                      <a:lnTo>
                        <a:pt x="12723" y="279"/>
                      </a:lnTo>
                      <a:lnTo>
                        <a:pt x="12622" y="446"/>
                      </a:lnTo>
                      <a:lnTo>
                        <a:pt x="12510" y="670"/>
                      </a:lnTo>
                      <a:lnTo>
                        <a:pt x="12419" y="912"/>
                      </a:lnTo>
                      <a:lnTo>
                        <a:pt x="12363" y="1210"/>
                      </a:lnTo>
                      <a:lnTo>
                        <a:pt x="12318" y="1526"/>
                      </a:lnTo>
                      <a:lnTo>
                        <a:pt x="12273" y="1843"/>
                      </a:lnTo>
                      <a:lnTo>
                        <a:pt x="12251" y="2215"/>
                      </a:lnTo>
                      <a:lnTo>
                        <a:pt x="12273" y="2532"/>
                      </a:lnTo>
                      <a:lnTo>
                        <a:pt x="12318" y="2886"/>
                      </a:lnTo>
                      <a:lnTo>
                        <a:pt x="12386" y="3240"/>
                      </a:lnTo>
                      <a:lnTo>
                        <a:pt x="12464" y="3556"/>
                      </a:lnTo>
                      <a:lnTo>
                        <a:pt x="12577" y="3891"/>
                      </a:lnTo>
                      <a:lnTo>
                        <a:pt x="12746" y="4171"/>
                      </a:lnTo>
                      <a:lnTo>
                        <a:pt x="12926" y="4487"/>
                      </a:lnTo>
                      <a:lnTo>
                        <a:pt x="13050" y="4860"/>
                      </a:lnTo>
                      <a:lnTo>
                        <a:pt x="13162" y="5251"/>
                      </a:lnTo>
                      <a:lnTo>
                        <a:pt x="13218" y="5604"/>
                      </a:lnTo>
                      <a:lnTo>
                        <a:pt x="13263" y="5995"/>
                      </a:lnTo>
                      <a:lnTo>
                        <a:pt x="13241" y="6386"/>
                      </a:lnTo>
                      <a:lnTo>
                        <a:pt x="13218" y="6740"/>
                      </a:lnTo>
                      <a:lnTo>
                        <a:pt x="13139" y="7094"/>
                      </a:lnTo>
                      <a:lnTo>
                        <a:pt x="13050" y="7429"/>
                      </a:lnTo>
                      <a:lnTo>
                        <a:pt x="12903" y="7746"/>
                      </a:lnTo>
                      <a:lnTo>
                        <a:pt x="12723" y="8025"/>
                      </a:lnTo>
                      <a:lnTo>
                        <a:pt x="12532" y="8286"/>
                      </a:lnTo>
                      <a:lnTo>
                        <a:pt x="12318" y="8491"/>
                      </a:lnTo>
                      <a:lnTo>
                        <a:pt x="12060" y="8677"/>
                      </a:lnTo>
                      <a:lnTo>
                        <a:pt x="11756" y="8788"/>
                      </a:lnTo>
                      <a:lnTo>
                        <a:pt x="11452" y="8826"/>
                      </a:lnTo>
                      <a:lnTo>
                        <a:pt x="11283" y="8826"/>
                      </a:lnTo>
                      <a:lnTo>
                        <a:pt x="11126" y="8826"/>
                      </a:lnTo>
                      <a:lnTo>
                        <a:pt x="11002" y="8788"/>
                      </a:lnTo>
                      <a:lnTo>
                        <a:pt x="10845" y="8714"/>
                      </a:lnTo>
                      <a:lnTo>
                        <a:pt x="10721" y="8640"/>
                      </a:lnTo>
                      <a:lnTo>
                        <a:pt x="10608" y="8565"/>
                      </a:lnTo>
                      <a:lnTo>
                        <a:pt x="10485" y="8453"/>
                      </a:lnTo>
                      <a:lnTo>
                        <a:pt x="10372" y="8323"/>
                      </a:lnTo>
                      <a:lnTo>
                        <a:pt x="10181" y="8062"/>
                      </a:lnTo>
                      <a:lnTo>
                        <a:pt x="10035" y="7746"/>
                      </a:lnTo>
                      <a:lnTo>
                        <a:pt x="9900" y="7392"/>
                      </a:lnTo>
                      <a:lnTo>
                        <a:pt x="9787" y="7001"/>
                      </a:lnTo>
                      <a:lnTo>
                        <a:pt x="9731" y="6610"/>
                      </a:lnTo>
                      <a:lnTo>
                        <a:pt x="9686" y="6219"/>
                      </a:lnTo>
                      <a:lnTo>
                        <a:pt x="9663" y="5772"/>
                      </a:lnTo>
                      <a:lnTo>
                        <a:pt x="9686" y="5381"/>
                      </a:lnTo>
                      <a:lnTo>
                        <a:pt x="9753" y="4990"/>
                      </a:lnTo>
                      <a:lnTo>
                        <a:pt x="9832" y="4636"/>
                      </a:lnTo>
                      <a:lnTo>
                        <a:pt x="9945" y="4320"/>
                      </a:lnTo>
                      <a:lnTo>
                        <a:pt x="10068" y="4022"/>
                      </a:lnTo>
                      <a:lnTo>
                        <a:pt x="10203" y="3817"/>
                      </a:lnTo>
                      <a:lnTo>
                        <a:pt x="10316" y="3593"/>
                      </a:lnTo>
                      <a:lnTo>
                        <a:pt x="10395" y="3351"/>
                      </a:lnTo>
                      <a:lnTo>
                        <a:pt x="10462" y="3109"/>
                      </a:lnTo>
                      <a:lnTo>
                        <a:pt x="10507" y="2848"/>
                      </a:lnTo>
                      <a:lnTo>
                        <a:pt x="10530" y="2606"/>
                      </a:lnTo>
                      <a:lnTo>
                        <a:pt x="10507" y="2346"/>
                      </a:lnTo>
                      <a:lnTo>
                        <a:pt x="10462" y="2141"/>
                      </a:lnTo>
                      <a:lnTo>
                        <a:pt x="10395" y="1880"/>
                      </a:lnTo>
                      <a:lnTo>
                        <a:pt x="10293" y="1638"/>
                      </a:lnTo>
                      <a:lnTo>
                        <a:pt x="10158" y="1415"/>
                      </a:lnTo>
                      <a:lnTo>
                        <a:pt x="9967" y="1210"/>
                      </a:lnTo>
                      <a:lnTo>
                        <a:pt x="9753" y="986"/>
                      </a:lnTo>
                      <a:lnTo>
                        <a:pt x="9495" y="819"/>
                      </a:lnTo>
                      <a:lnTo>
                        <a:pt x="9191" y="670"/>
                      </a:lnTo>
                      <a:lnTo>
                        <a:pt x="8842" y="521"/>
                      </a:lnTo>
                      <a:lnTo>
                        <a:pt x="8471" y="446"/>
                      </a:lnTo>
                      <a:lnTo>
                        <a:pt x="7998" y="428"/>
                      </a:lnTo>
                      <a:lnTo>
                        <a:pt x="7413" y="428"/>
                      </a:lnTo>
                      <a:lnTo>
                        <a:pt x="6817" y="446"/>
                      </a:lnTo>
                      <a:lnTo>
                        <a:pt x="6187" y="521"/>
                      </a:lnTo>
                      <a:lnTo>
                        <a:pt x="5602" y="633"/>
                      </a:lnTo>
                      <a:lnTo>
                        <a:pt x="5107" y="744"/>
                      </a:lnTo>
                      <a:lnTo>
                        <a:pt x="4725" y="856"/>
                      </a:lnTo>
                      <a:lnTo>
                        <a:pt x="4848" y="1564"/>
                      </a:lnTo>
                      <a:lnTo>
                        <a:pt x="5028" y="2495"/>
                      </a:lnTo>
                      <a:lnTo>
                        <a:pt x="5175" y="3556"/>
                      </a:lnTo>
                      <a:lnTo>
                        <a:pt x="5298" y="4673"/>
                      </a:lnTo>
                      <a:lnTo>
                        <a:pt x="5343" y="5213"/>
                      </a:lnTo>
                      <a:lnTo>
                        <a:pt x="5388" y="5753"/>
                      </a:lnTo>
                      <a:lnTo>
                        <a:pt x="5411" y="6275"/>
                      </a:lnTo>
                      <a:lnTo>
                        <a:pt x="5411" y="6740"/>
                      </a:lnTo>
                      <a:lnTo>
                        <a:pt x="5366" y="7168"/>
                      </a:lnTo>
                      <a:lnTo>
                        <a:pt x="5321" y="7541"/>
                      </a:lnTo>
                      <a:lnTo>
                        <a:pt x="5287" y="7708"/>
                      </a:lnTo>
                      <a:lnTo>
                        <a:pt x="5242" y="7857"/>
                      </a:lnTo>
                      <a:lnTo>
                        <a:pt x="5197" y="7969"/>
                      </a:lnTo>
                      <a:lnTo>
                        <a:pt x="5130" y="8062"/>
                      </a:lnTo>
                      <a:lnTo>
                        <a:pt x="5006" y="8248"/>
                      </a:lnTo>
                      <a:lnTo>
                        <a:pt x="4848" y="8397"/>
                      </a:lnTo>
                      <a:lnTo>
                        <a:pt x="4725" y="8528"/>
                      </a:lnTo>
                      <a:lnTo>
                        <a:pt x="4567" y="8640"/>
                      </a:lnTo>
                      <a:lnTo>
                        <a:pt x="4421" y="8714"/>
                      </a:lnTo>
                      <a:lnTo>
                        <a:pt x="4263" y="8751"/>
                      </a:lnTo>
                      <a:lnTo>
                        <a:pt x="4095" y="8788"/>
                      </a:lnTo>
                      <a:lnTo>
                        <a:pt x="3948" y="8788"/>
                      </a:lnTo>
                      <a:lnTo>
                        <a:pt x="3791" y="8751"/>
                      </a:lnTo>
                      <a:lnTo>
                        <a:pt x="3667" y="8714"/>
                      </a:lnTo>
                      <a:lnTo>
                        <a:pt x="3510" y="8677"/>
                      </a:lnTo>
                      <a:lnTo>
                        <a:pt x="3386" y="8602"/>
                      </a:lnTo>
                      <a:lnTo>
                        <a:pt x="3251" y="8491"/>
                      </a:lnTo>
                      <a:lnTo>
                        <a:pt x="3127" y="8360"/>
                      </a:lnTo>
                      <a:lnTo>
                        <a:pt x="3015" y="8248"/>
                      </a:lnTo>
                      <a:lnTo>
                        <a:pt x="2925" y="8062"/>
                      </a:lnTo>
                      <a:lnTo>
                        <a:pt x="2778" y="7857"/>
                      </a:lnTo>
                      <a:lnTo>
                        <a:pt x="2610" y="7671"/>
                      </a:lnTo>
                      <a:lnTo>
                        <a:pt x="2407" y="7541"/>
                      </a:lnTo>
                      <a:lnTo>
                        <a:pt x="2171" y="7466"/>
                      </a:lnTo>
                      <a:lnTo>
                        <a:pt x="1957" y="7429"/>
                      </a:lnTo>
                      <a:lnTo>
                        <a:pt x="1698" y="7429"/>
                      </a:lnTo>
                      <a:lnTo>
                        <a:pt x="1462" y="7466"/>
                      </a:lnTo>
                      <a:lnTo>
                        <a:pt x="1226" y="7559"/>
                      </a:lnTo>
                      <a:lnTo>
                        <a:pt x="989" y="7708"/>
                      </a:lnTo>
                      <a:lnTo>
                        <a:pt x="776" y="7932"/>
                      </a:lnTo>
                      <a:lnTo>
                        <a:pt x="551" y="8211"/>
                      </a:lnTo>
                      <a:lnTo>
                        <a:pt x="382" y="8528"/>
                      </a:lnTo>
                      <a:lnTo>
                        <a:pt x="315" y="8714"/>
                      </a:lnTo>
                      <a:lnTo>
                        <a:pt x="236" y="8919"/>
                      </a:lnTo>
                      <a:lnTo>
                        <a:pt x="191" y="9142"/>
                      </a:lnTo>
                      <a:lnTo>
                        <a:pt x="123" y="9347"/>
                      </a:lnTo>
                      <a:lnTo>
                        <a:pt x="78" y="9608"/>
                      </a:lnTo>
                      <a:lnTo>
                        <a:pt x="56" y="9887"/>
                      </a:lnTo>
                      <a:lnTo>
                        <a:pt x="33" y="10185"/>
                      </a:lnTo>
                      <a:lnTo>
                        <a:pt x="33" y="10464"/>
                      </a:lnTo>
                      <a:lnTo>
                        <a:pt x="33" y="10706"/>
                      </a:lnTo>
                      <a:lnTo>
                        <a:pt x="56" y="10967"/>
                      </a:lnTo>
                      <a:lnTo>
                        <a:pt x="78" y="11172"/>
                      </a:lnTo>
                      <a:lnTo>
                        <a:pt x="123" y="11395"/>
                      </a:lnTo>
                      <a:lnTo>
                        <a:pt x="168" y="11600"/>
                      </a:lnTo>
                      <a:lnTo>
                        <a:pt x="236" y="11786"/>
                      </a:lnTo>
                      <a:lnTo>
                        <a:pt x="292" y="11973"/>
                      </a:lnTo>
                      <a:lnTo>
                        <a:pt x="382" y="12140"/>
                      </a:lnTo>
                      <a:lnTo>
                        <a:pt x="540" y="12419"/>
                      </a:lnTo>
                      <a:lnTo>
                        <a:pt x="731" y="12680"/>
                      </a:lnTo>
                      <a:lnTo>
                        <a:pt x="944" y="12866"/>
                      </a:lnTo>
                      <a:lnTo>
                        <a:pt x="1158" y="12997"/>
                      </a:lnTo>
                      <a:lnTo>
                        <a:pt x="1395" y="13108"/>
                      </a:lnTo>
                      <a:lnTo>
                        <a:pt x="1608" y="13183"/>
                      </a:lnTo>
                      <a:lnTo>
                        <a:pt x="1856" y="13183"/>
                      </a:lnTo>
                      <a:lnTo>
                        <a:pt x="2070" y="13146"/>
                      </a:lnTo>
                      <a:lnTo>
                        <a:pt x="2261" y="13071"/>
                      </a:lnTo>
                      <a:lnTo>
                        <a:pt x="2430" y="12960"/>
                      </a:lnTo>
                      <a:lnTo>
                        <a:pt x="2587" y="12792"/>
                      </a:lnTo>
                      <a:lnTo>
                        <a:pt x="2688" y="12606"/>
                      </a:lnTo>
                      <a:lnTo>
                        <a:pt x="2801" y="12419"/>
                      </a:lnTo>
                      <a:lnTo>
                        <a:pt x="2925" y="12289"/>
                      </a:lnTo>
                      <a:lnTo>
                        <a:pt x="3082" y="12177"/>
                      </a:lnTo>
                      <a:lnTo>
                        <a:pt x="3228" y="12103"/>
                      </a:lnTo>
                      <a:lnTo>
                        <a:pt x="3408" y="12103"/>
                      </a:lnTo>
                      <a:lnTo>
                        <a:pt x="3577" y="12103"/>
                      </a:lnTo>
                      <a:lnTo>
                        <a:pt x="3723" y="12177"/>
                      </a:lnTo>
                      <a:lnTo>
                        <a:pt x="3903" y="12252"/>
                      </a:lnTo>
                      <a:lnTo>
                        <a:pt x="4072" y="12364"/>
                      </a:lnTo>
                      <a:lnTo>
                        <a:pt x="4230" y="12494"/>
                      </a:lnTo>
                      <a:lnTo>
                        <a:pt x="4353" y="12643"/>
                      </a:lnTo>
                      <a:lnTo>
                        <a:pt x="4488" y="12829"/>
                      </a:lnTo>
                      <a:lnTo>
                        <a:pt x="4567" y="13034"/>
                      </a:lnTo>
                      <a:lnTo>
                        <a:pt x="4657" y="13257"/>
                      </a:lnTo>
                      <a:lnTo>
                        <a:pt x="4702" y="13462"/>
                      </a:lnTo>
                      <a:lnTo>
                        <a:pt x="4725" y="13686"/>
                      </a:lnTo>
                      <a:lnTo>
                        <a:pt x="4702" y="14282"/>
                      </a:lnTo>
                      <a:lnTo>
                        <a:pt x="4657" y="15045"/>
                      </a:lnTo>
                      <a:lnTo>
                        <a:pt x="4612" y="15976"/>
                      </a:lnTo>
                      <a:lnTo>
                        <a:pt x="4590" y="16926"/>
                      </a:lnTo>
                      <a:lnTo>
                        <a:pt x="4567" y="17968"/>
                      </a:lnTo>
                      <a:lnTo>
                        <a:pt x="4567" y="19011"/>
                      </a:lnTo>
                      <a:lnTo>
                        <a:pt x="4590" y="19514"/>
                      </a:lnTo>
                      <a:lnTo>
                        <a:pt x="4612" y="19980"/>
                      </a:lnTo>
                      <a:lnTo>
                        <a:pt x="4657" y="20426"/>
                      </a:lnTo>
                      <a:lnTo>
                        <a:pt x="4725" y="20836"/>
                      </a:lnTo>
                      <a:lnTo>
                        <a:pt x="4848" y="20929"/>
                      </a:lnTo>
                      <a:lnTo>
                        <a:pt x="5040" y="21004"/>
                      </a:lnTo>
                      <a:lnTo>
                        <a:pt x="5265" y="21078"/>
                      </a:lnTo>
                      <a:lnTo>
                        <a:pt x="5478" y="21115"/>
                      </a:lnTo>
                      <a:lnTo>
                        <a:pt x="6041" y="21115"/>
                      </a:lnTo>
                      <a:lnTo>
                        <a:pt x="6637" y="21078"/>
                      </a:lnTo>
                      <a:lnTo>
                        <a:pt x="7312" y="21004"/>
                      </a:lnTo>
                      <a:lnTo>
                        <a:pt x="7998" y="20929"/>
                      </a:lnTo>
                      <a:lnTo>
                        <a:pt x="8696" y="20855"/>
                      </a:lnTo>
                      <a:lnTo>
                        <a:pt x="9360" y="20836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398" name="Group 11"/>
            <p:cNvGrpSpPr>
              <a:grpSpLocks/>
            </p:cNvGrpSpPr>
            <p:nvPr/>
          </p:nvGrpSpPr>
          <p:grpSpPr bwMode="auto">
            <a:xfrm>
              <a:off x="533400" y="2095500"/>
              <a:ext cx="533400" cy="381000"/>
              <a:chOff x="384" y="2496"/>
              <a:chExt cx="336" cy="288"/>
            </a:xfrm>
          </p:grpSpPr>
          <p:sp>
            <p:nvSpPr>
              <p:cNvPr id="59401" name="Oval 12"/>
              <p:cNvSpPr>
                <a:spLocks noChangeArrowheads="1"/>
              </p:cNvSpPr>
              <p:nvPr/>
            </p:nvSpPr>
            <p:spPr bwMode="auto">
              <a:xfrm>
                <a:off x="384" y="2496"/>
                <a:ext cx="288" cy="288"/>
              </a:xfrm>
              <a:prstGeom prst="ellipse">
                <a:avLst/>
              </a:prstGeom>
              <a:solidFill>
                <a:srgbClr val="00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02" name="AutoShape 13"/>
              <p:cNvSpPr>
                <a:spLocks noChangeArrowheads="1"/>
              </p:cNvSpPr>
              <p:nvPr/>
            </p:nvSpPr>
            <p:spPr bwMode="auto">
              <a:xfrm>
                <a:off x="672" y="2640"/>
                <a:ext cx="48" cy="48"/>
              </a:xfrm>
              <a:prstGeom prst="homePlate">
                <a:avLst>
                  <a:gd name="adj" fmla="val 25000"/>
                </a:avLst>
              </a:prstGeom>
              <a:solidFill>
                <a:srgbClr val="00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9399" name="Text Box 83"/>
          <p:cNvSpPr txBox="1">
            <a:spLocks noChangeArrowheads="1"/>
          </p:cNvSpPr>
          <p:nvPr/>
        </p:nvSpPr>
        <p:spPr bwMode="auto">
          <a:xfrm>
            <a:off x="2438400" y="1651000"/>
            <a:ext cx="6553200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We are very accustom to serial processing. It can be compared to building a jigsaw puzzle </a:t>
            </a:r>
            <a:r>
              <a:rPr lang="en-US" sz="2400" u="sng" dirty="0">
                <a:solidFill>
                  <a:schemeClr val="bg1">
                    <a:lumMod val="50000"/>
                  </a:schemeClr>
                </a:solidFill>
              </a:rPr>
              <a:t>by yourself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.  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Suppose you want to complete a jigsaw puzzle that has 1,000 pieces.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This will take a certain amount of time…let’s just say, one hour</a:t>
            </a:r>
          </a:p>
        </p:txBody>
      </p:sp>
      <p:sp>
        <p:nvSpPr>
          <p:cNvPr id="59400" name="Rectangle 11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5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12304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659537" y="190500"/>
            <a:ext cx="7772400" cy="952500"/>
          </a:xfrm>
        </p:spPr>
        <p:txBody>
          <a:bodyPr/>
          <a:lstStyle/>
          <a:p>
            <a:pPr eaLnBrk="1" hangingPunct="1"/>
            <a:r>
              <a:rPr lang="en-US" dirty="0"/>
              <a:t>Shared Memory Parallelism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2400" y="1409700"/>
            <a:ext cx="2743200" cy="1270000"/>
            <a:chOff x="533400" y="1651000"/>
            <a:chExt cx="2743200" cy="1270000"/>
          </a:xfrm>
        </p:grpSpPr>
        <p:grpSp>
          <p:nvGrpSpPr>
            <p:cNvPr id="60421" name="Group 4"/>
            <p:cNvGrpSpPr>
              <a:grpSpLocks/>
            </p:cNvGrpSpPr>
            <p:nvPr/>
          </p:nvGrpSpPr>
          <p:grpSpPr bwMode="auto">
            <a:xfrm>
              <a:off x="1143000" y="1651000"/>
              <a:ext cx="1524000" cy="1270000"/>
              <a:chOff x="1872" y="1920"/>
              <a:chExt cx="960" cy="960"/>
            </a:xfrm>
          </p:grpSpPr>
          <p:sp>
            <p:nvSpPr>
              <p:cNvPr id="60430" name="Rectangle 5"/>
              <p:cNvSpPr>
                <a:spLocks noChangeArrowheads="1"/>
              </p:cNvSpPr>
              <p:nvPr/>
            </p:nvSpPr>
            <p:spPr bwMode="auto">
              <a:xfrm>
                <a:off x="1872" y="1920"/>
                <a:ext cx="960" cy="9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0431" name="Group 6"/>
              <p:cNvGrpSpPr>
                <a:grpSpLocks/>
              </p:cNvGrpSpPr>
              <p:nvPr/>
            </p:nvGrpSpPr>
            <p:grpSpPr bwMode="auto">
              <a:xfrm>
                <a:off x="2112" y="2112"/>
                <a:ext cx="456" cy="480"/>
                <a:chOff x="1824" y="633"/>
                <a:chExt cx="2834" cy="2849"/>
              </a:xfrm>
            </p:grpSpPr>
            <p:sp>
              <p:nvSpPr>
                <p:cNvPr id="60432" name="Puzzle3"/>
                <p:cNvSpPr>
                  <a:spLocks noEditPoints="1" noChangeArrowheads="1"/>
                </p:cNvSpPr>
                <p:nvPr/>
              </p:nvSpPr>
              <p:spPr bwMode="auto">
                <a:xfrm>
                  <a:off x="3204" y="633"/>
                  <a:ext cx="1114" cy="1514"/>
                </a:xfrm>
                <a:custGeom>
                  <a:avLst/>
                  <a:gdLst>
                    <a:gd name="T0" fmla="*/ 536 w 21600"/>
                    <a:gd name="T1" fmla="*/ 1108 h 21600"/>
                    <a:gd name="T2" fmla="*/ 1060 w 21600"/>
                    <a:gd name="T3" fmla="*/ 1478 h 21600"/>
                    <a:gd name="T4" fmla="*/ 680 w 21600"/>
                    <a:gd name="T5" fmla="*/ 967 h 21600"/>
                    <a:gd name="T6" fmla="*/ 1060 w 21600"/>
                    <a:gd name="T7" fmla="*/ 492 h 21600"/>
                    <a:gd name="T8" fmla="*/ 542 w 21600"/>
                    <a:gd name="T9" fmla="*/ 4 h 21600"/>
                    <a:gd name="T10" fmla="*/ 36 w 21600"/>
                    <a:gd name="T11" fmla="*/ 477 h 21600"/>
                    <a:gd name="T12" fmla="*/ 416 w 21600"/>
                    <a:gd name="T13" fmla="*/ 948 h 21600"/>
                    <a:gd name="T14" fmla="*/ 36 w 21600"/>
                    <a:gd name="T15" fmla="*/ 1478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269 w 21600"/>
                    <a:gd name="T25" fmla="*/ 7718 h 21600"/>
                    <a:gd name="T26" fmla="*/ 19157 w 21600"/>
                    <a:gd name="T27" fmla="*/ 2023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6625" y="20892"/>
                      </a:moveTo>
                      <a:lnTo>
                        <a:pt x="7105" y="21023"/>
                      </a:lnTo>
                      <a:lnTo>
                        <a:pt x="7513" y="21088"/>
                      </a:lnTo>
                      <a:lnTo>
                        <a:pt x="7922" y="21115"/>
                      </a:lnTo>
                      <a:lnTo>
                        <a:pt x="8242" y="21115"/>
                      </a:lnTo>
                      <a:lnTo>
                        <a:pt x="8544" y="21062"/>
                      </a:lnTo>
                      <a:lnTo>
                        <a:pt x="8810" y="20997"/>
                      </a:lnTo>
                      <a:lnTo>
                        <a:pt x="9023" y="20892"/>
                      </a:lnTo>
                      <a:lnTo>
                        <a:pt x="9148" y="20761"/>
                      </a:lnTo>
                      <a:lnTo>
                        <a:pt x="9290" y="20616"/>
                      </a:lnTo>
                      <a:lnTo>
                        <a:pt x="9361" y="20459"/>
                      </a:lnTo>
                      <a:lnTo>
                        <a:pt x="9396" y="20289"/>
                      </a:lnTo>
                      <a:lnTo>
                        <a:pt x="9396" y="20092"/>
                      </a:lnTo>
                      <a:lnTo>
                        <a:pt x="9325" y="19909"/>
                      </a:lnTo>
                      <a:lnTo>
                        <a:pt x="9219" y="19738"/>
                      </a:lnTo>
                      <a:lnTo>
                        <a:pt x="9094" y="19555"/>
                      </a:lnTo>
                      <a:lnTo>
                        <a:pt x="8917" y="19384"/>
                      </a:lnTo>
                      <a:lnTo>
                        <a:pt x="8650" y="19162"/>
                      </a:lnTo>
                      <a:lnTo>
                        <a:pt x="8437" y="18900"/>
                      </a:lnTo>
                      <a:lnTo>
                        <a:pt x="8277" y="18624"/>
                      </a:lnTo>
                      <a:lnTo>
                        <a:pt x="8135" y="18349"/>
                      </a:lnTo>
                      <a:lnTo>
                        <a:pt x="8028" y="18048"/>
                      </a:lnTo>
                      <a:lnTo>
                        <a:pt x="7993" y="17746"/>
                      </a:lnTo>
                      <a:lnTo>
                        <a:pt x="7993" y="17471"/>
                      </a:lnTo>
                      <a:lnTo>
                        <a:pt x="8028" y="17169"/>
                      </a:lnTo>
                      <a:lnTo>
                        <a:pt x="8135" y="16920"/>
                      </a:lnTo>
                      <a:lnTo>
                        <a:pt x="8277" y="16671"/>
                      </a:lnTo>
                      <a:lnTo>
                        <a:pt x="8366" y="16540"/>
                      </a:lnTo>
                      <a:lnTo>
                        <a:pt x="8473" y="16409"/>
                      </a:lnTo>
                      <a:lnTo>
                        <a:pt x="8615" y="16317"/>
                      </a:lnTo>
                      <a:lnTo>
                        <a:pt x="8739" y="16213"/>
                      </a:lnTo>
                      <a:lnTo>
                        <a:pt x="8881" y="16134"/>
                      </a:lnTo>
                      <a:lnTo>
                        <a:pt x="9059" y="16055"/>
                      </a:lnTo>
                      <a:lnTo>
                        <a:pt x="9254" y="15990"/>
                      </a:lnTo>
                      <a:lnTo>
                        <a:pt x="9432" y="15911"/>
                      </a:lnTo>
                      <a:lnTo>
                        <a:pt x="9663" y="15885"/>
                      </a:lnTo>
                      <a:lnTo>
                        <a:pt x="9876" y="15833"/>
                      </a:lnTo>
                      <a:lnTo>
                        <a:pt x="10142" y="15806"/>
                      </a:lnTo>
                      <a:lnTo>
                        <a:pt x="10391" y="15806"/>
                      </a:lnTo>
                      <a:lnTo>
                        <a:pt x="10728" y="15806"/>
                      </a:lnTo>
                      <a:lnTo>
                        <a:pt x="10995" y="15806"/>
                      </a:lnTo>
                      <a:lnTo>
                        <a:pt x="11279" y="15833"/>
                      </a:lnTo>
                      <a:lnTo>
                        <a:pt x="11546" y="15885"/>
                      </a:lnTo>
                      <a:lnTo>
                        <a:pt x="11776" y="15937"/>
                      </a:lnTo>
                      <a:lnTo>
                        <a:pt x="12025" y="15990"/>
                      </a:lnTo>
                      <a:lnTo>
                        <a:pt x="12221" y="16055"/>
                      </a:lnTo>
                      <a:lnTo>
                        <a:pt x="12434" y="16134"/>
                      </a:lnTo>
                      <a:lnTo>
                        <a:pt x="12611" y="16213"/>
                      </a:lnTo>
                      <a:lnTo>
                        <a:pt x="12771" y="16317"/>
                      </a:lnTo>
                      <a:lnTo>
                        <a:pt x="12913" y="16409"/>
                      </a:lnTo>
                      <a:lnTo>
                        <a:pt x="13038" y="16514"/>
                      </a:lnTo>
                      <a:lnTo>
                        <a:pt x="13251" y="16737"/>
                      </a:lnTo>
                      <a:lnTo>
                        <a:pt x="13428" y="16986"/>
                      </a:lnTo>
                      <a:lnTo>
                        <a:pt x="13517" y="17248"/>
                      </a:lnTo>
                      <a:lnTo>
                        <a:pt x="13588" y="17523"/>
                      </a:lnTo>
                      <a:lnTo>
                        <a:pt x="13588" y="17799"/>
                      </a:lnTo>
                      <a:lnTo>
                        <a:pt x="13517" y="18074"/>
                      </a:lnTo>
                      <a:lnTo>
                        <a:pt x="13428" y="18323"/>
                      </a:lnTo>
                      <a:lnTo>
                        <a:pt x="13286" y="18572"/>
                      </a:lnTo>
                      <a:lnTo>
                        <a:pt x="13109" y="18808"/>
                      </a:lnTo>
                      <a:lnTo>
                        <a:pt x="12878" y="19031"/>
                      </a:lnTo>
                      <a:lnTo>
                        <a:pt x="12434" y="19411"/>
                      </a:lnTo>
                      <a:lnTo>
                        <a:pt x="12132" y="19738"/>
                      </a:lnTo>
                      <a:lnTo>
                        <a:pt x="12025" y="19856"/>
                      </a:lnTo>
                      <a:lnTo>
                        <a:pt x="11919" y="20014"/>
                      </a:lnTo>
                      <a:lnTo>
                        <a:pt x="11883" y="20132"/>
                      </a:lnTo>
                      <a:lnTo>
                        <a:pt x="11883" y="20263"/>
                      </a:lnTo>
                      <a:lnTo>
                        <a:pt x="11883" y="20394"/>
                      </a:lnTo>
                      <a:lnTo>
                        <a:pt x="11954" y="20485"/>
                      </a:lnTo>
                      <a:lnTo>
                        <a:pt x="12061" y="20590"/>
                      </a:lnTo>
                      <a:lnTo>
                        <a:pt x="12185" y="20695"/>
                      </a:lnTo>
                      <a:lnTo>
                        <a:pt x="12327" y="20787"/>
                      </a:lnTo>
                      <a:lnTo>
                        <a:pt x="12540" y="20892"/>
                      </a:lnTo>
                      <a:lnTo>
                        <a:pt x="12771" y="20997"/>
                      </a:lnTo>
                      <a:lnTo>
                        <a:pt x="13073" y="21088"/>
                      </a:lnTo>
                      <a:lnTo>
                        <a:pt x="13428" y="21193"/>
                      </a:lnTo>
                      <a:lnTo>
                        <a:pt x="13873" y="21298"/>
                      </a:lnTo>
                      <a:lnTo>
                        <a:pt x="14317" y="21390"/>
                      </a:lnTo>
                      <a:lnTo>
                        <a:pt x="14778" y="21468"/>
                      </a:lnTo>
                      <a:lnTo>
                        <a:pt x="15294" y="21547"/>
                      </a:lnTo>
                      <a:lnTo>
                        <a:pt x="15809" y="21600"/>
                      </a:lnTo>
                      <a:lnTo>
                        <a:pt x="16359" y="21652"/>
                      </a:lnTo>
                      <a:lnTo>
                        <a:pt x="16875" y="21678"/>
                      </a:lnTo>
                      <a:lnTo>
                        <a:pt x="17407" y="21678"/>
                      </a:lnTo>
                      <a:lnTo>
                        <a:pt x="17958" y="21678"/>
                      </a:lnTo>
                      <a:lnTo>
                        <a:pt x="18473" y="21652"/>
                      </a:lnTo>
                      <a:lnTo>
                        <a:pt x="18953" y="21573"/>
                      </a:lnTo>
                      <a:lnTo>
                        <a:pt x="19397" y="21495"/>
                      </a:lnTo>
                      <a:lnTo>
                        <a:pt x="19841" y="21390"/>
                      </a:lnTo>
                      <a:lnTo>
                        <a:pt x="20214" y="21272"/>
                      </a:lnTo>
                      <a:lnTo>
                        <a:pt x="20551" y="21088"/>
                      </a:lnTo>
                      <a:lnTo>
                        <a:pt x="20480" y="20787"/>
                      </a:lnTo>
                      <a:lnTo>
                        <a:pt x="20409" y="20485"/>
                      </a:lnTo>
                      <a:lnTo>
                        <a:pt x="20356" y="20158"/>
                      </a:lnTo>
                      <a:lnTo>
                        <a:pt x="20356" y="19804"/>
                      </a:lnTo>
                      <a:lnTo>
                        <a:pt x="20321" y="19083"/>
                      </a:lnTo>
                      <a:lnTo>
                        <a:pt x="20356" y="18349"/>
                      </a:lnTo>
                      <a:lnTo>
                        <a:pt x="20409" y="17641"/>
                      </a:lnTo>
                      <a:lnTo>
                        <a:pt x="20480" y="17012"/>
                      </a:lnTo>
                      <a:lnTo>
                        <a:pt x="20551" y="16488"/>
                      </a:lnTo>
                      <a:lnTo>
                        <a:pt x="20551" y="16055"/>
                      </a:lnTo>
                      <a:lnTo>
                        <a:pt x="20551" y="15911"/>
                      </a:lnTo>
                      <a:lnTo>
                        <a:pt x="20445" y="15754"/>
                      </a:lnTo>
                      <a:lnTo>
                        <a:pt x="20356" y="15610"/>
                      </a:lnTo>
                      <a:lnTo>
                        <a:pt x="20178" y="15452"/>
                      </a:lnTo>
                      <a:lnTo>
                        <a:pt x="20001" y="15334"/>
                      </a:lnTo>
                      <a:lnTo>
                        <a:pt x="19770" y="15230"/>
                      </a:lnTo>
                      <a:lnTo>
                        <a:pt x="19521" y="15125"/>
                      </a:lnTo>
                      <a:lnTo>
                        <a:pt x="19290" y="15059"/>
                      </a:lnTo>
                      <a:lnTo>
                        <a:pt x="19024" y="15007"/>
                      </a:lnTo>
                      <a:lnTo>
                        <a:pt x="18740" y="14954"/>
                      </a:lnTo>
                      <a:lnTo>
                        <a:pt x="18509" y="14954"/>
                      </a:lnTo>
                      <a:lnTo>
                        <a:pt x="18225" y="14954"/>
                      </a:lnTo>
                      <a:lnTo>
                        <a:pt x="17994" y="15007"/>
                      </a:lnTo>
                      <a:lnTo>
                        <a:pt x="17763" y="15085"/>
                      </a:lnTo>
                      <a:lnTo>
                        <a:pt x="17550" y="15177"/>
                      </a:lnTo>
                      <a:lnTo>
                        <a:pt x="17372" y="15308"/>
                      </a:lnTo>
                      <a:lnTo>
                        <a:pt x="17176" y="15426"/>
                      </a:lnTo>
                      <a:lnTo>
                        <a:pt x="16928" y="15557"/>
                      </a:lnTo>
                      <a:lnTo>
                        <a:pt x="16661" y="15636"/>
                      </a:lnTo>
                      <a:lnTo>
                        <a:pt x="16359" y="15688"/>
                      </a:lnTo>
                      <a:lnTo>
                        <a:pt x="16022" y="15715"/>
                      </a:lnTo>
                      <a:lnTo>
                        <a:pt x="15667" y="15688"/>
                      </a:lnTo>
                      <a:lnTo>
                        <a:pt x="15294" y="15662"/>
                      </a:lnTo>
                      <a:lnTo>
                        <a:pt x="14956" y="15583"/>
                      </a:lnTo>
                      <a:lnTo>
                        <a:pt x="14619" y="15479"/>
                      </a:lnTo>
                      <a:lnTo>
                        <a:pt x="14281" y="15334"/>
                      </a:lnTo>
                      <a:lnTo>
                        <a:pt x="13961" y="15177"/>
                      </a:lnTo>
                      <a:lnTo>
                        <a:pt x="13695" y="14981"/>
                      </a:lnTo>
                      <a:lnTo>
                        <a:pt x="13588" y="14850"/>
                      </a:lnTo>
                      <a:lnTo>
                        <a:pt x="13482" y="14732"/>
                      </a:lnTo>
                      <a:lnTo>
                        <a:pt x="13393" y="14600"/>
                      </a:lnTo>
                      <a:lnTo>
                        <a:pt x="13322" y="14456"/>
                      </a:lnTo>
                      <a:lnTo>
                        <a:pt x="13251" y="14299"/>
                      </a:lnTo>
                      <a:lnTo>
                        <a:pt x="13215" y="14155"/>
                      </a:lnTo>
                      <a:lnTo>
                        <a:pt x="13180" y="13971"/>
                      </a:lnTo>
                      <a:lnTo>
                        <a:pt x="13180" y="13801"/>
                      </a:lnTo>
                      <a:lnTo>
                        <a:pt x="13180" y="13591"/>
                      </a:lnTo>
                      <a:lnTo>
                        <a:pt x="13215" y="13395"/>
                      </a:lnTo>
                      <a:lnTo>
                        <a:pt x="13251" y="13198"/>
                      </a:lnTo>
                      <a:lnTo>
                        <a:pt x="13322" y="13015"/>
                      </a:lnTo>
                      <a:lnTo>
                        <a:pt x="13393" y="12870"/>
                      </a:lnTo>
                      <a:lnTo>
                        <a:pt x="13482" y="12713"/>
                      </a:lnTo>
                      <a:lnTo>
                        <a:pt x="13588" y="12569"/>
                      </a:lnTo>
                      <a:lnTo>
                        <a:pt x="13730" y="12438"/>
                      </a:lnTo>
                      <a:lnTo>
                        <a:pt x="13997" y="12215"/>
                      </a:lnTo>
                      <a:lnTo>
                        <a:pt x="14334" y="12005"/>
                      </a:lnTo>
                      <a:lnTo>
                        <a:pt x="14690" y="11861"/>
                      </a:lnTo>
                      <a:lnTo>
                        <a:pt x="15063" y="11756"/>
                      </a:lnTo>
                      <a:lnTo>
                        <a:pt x="15436" y="11678"/>
                      </a:lnTo>
                      <a:lnTo>
                        <a:pt x="15809" y="11638"/>
                      </a:lnTo>
                      <a:lnTo>
                        <a:pt x="16182" y="11638"/>
                      </a:lnTo>
                      <a:lnTo>
                        <a:pt x="16555" y="11678"/>
                      </a:lnTo>
                      <a:lnTo>
                        <a:pt x="16910" y="11730"/>
                      </a:lnTo>
                      <a:lnTo>
                        <a:pt x="17248" y="11835"/>
                      </a:lnTo>
                      <a:lnTo>
                        <a:pt x="17514" y="11966"/>
                      </a:lnTo>
                      <a:lnTo>
                        <a:pt x="17763" y="12110"/>
                      </a:lnTo>
                      <a:lnTo>
                        <a:pt x="17887" y="12215"/>
                      </a:lnTo>
                      <a:lnTo>
                        <a:pt x="18065" y="12307"/>
                      </a:lnTo>
                      <a:lnTo>
                        <a:pt x="18260" y="12412"/>
                      </a:lnTo>
                      <a:lnTo>
                        <a:pt x="18438" y="12464"/>
                      </a:lnTo>
                      <a:lnTo>
                        <a:pt x="18669" y="12543"/>
                      </a:lnTo>
                      <a:lnTo>
                        <a:pt x="18882" y="12569"/>
                      </a:lnTo>
                      <a:lnTo>
                        <a:pt x="19113" y="12595"/>
                      </a:lnTo>
                      <a:lnTo>
                        <a:pt x="19361" y="12608"/>
                      </a:lnTo>
                      <a:lnTo>
                        <a:pt x="19592" y="12608"/>
                      </a:lnTo>
                      <a:lnTo>
                        <a:pt x="19841" y="12595"/>
                      </a:lnTo>
                      <a:lnTo>
                        <a:pt x="20072" y="12543"/>
                      </a:lnTo>
                      <a:lnTo>
                        <a:pt x="20321" y="12490"/>
                      </a:lnTo>
                      <a:lnTo>
                        <a:pt x="20551" y="12438"/>
                      </a:lnTo>
                      <a:lnTo>
                        <a:pt x="20800" y="12333"/>
                      </a:lnTo>
                      <a:lnTo>
                        <a:pt x="20996" y="12241"/>
                      </a:lnTo>
                      <a:lnTo>
                        <a:pt x="21244" y="12110"/>
                      </a:lnTo>
                      <a:lnTo>
                        <a:pt x="21298" y="12032"/>
                      </a:lnTo>
                      <a:lnTo>
                        <a:pt x="21404" y="11966"/>
                      </a:lnTo>
                      <a:lnTo>
                        <a:pt x="21475" y="11861"/>
                      </a:lnTo>
                      <a:lnTo>
                        <a:pt x="21511" y="11730"/>
                      </a:lnTo>
                      <a:lnTo>
                        <a:pt x="21617" y="11481"/>
                      </a:lnTo>
                      <a:lnTo>
                        <a:pt x="21653" y="11180"/>
                      </a:lnTo>
                      <a:lnTo>
                        <a:pt x="21653" y="10826"/>
                      </a:lnTo>
                      <a:lnTo>
                        <a:pt x="21653" y="10472"/>
                      </a:lnTo>
                      <a:lnTo>
                        <a:pt x="21582" y="10092"/>
                      </a:lnTo>
                      <a:lnTo>
                        <a:pt x="21511" y="9725"/>
                      </a:lnTo>
                      <a:lnTo>
                        <a:pt x="21298" y="8912"/>
                      </a:lnTo>
                      <a:lnTo>
                        <a:pt x="21067" y="8191"/>
                      </a:lnTo>
                      <a:lnTo>
                        <a:pt x="20800" y="7536"/>
                      </a:lnTo>
                      <a:lnTo>
                        <a:pt x="20551" y="7025"/>
                      </a:lnTo>
                      <a:lnTo>
                        <a:pt x="20001" y="7103"/>
                      </a:lnTo>
                      <a:lnTo>
                        <a:pt x="19432" y="7156"/>
                      </a:lnTo>
                      <a:lnTo>
                        <a:pt x="18846" y="7208"/>
                      </a:lnTo>
                      <a:lnTo>
                        <a:pt x="18225" y="7208"/>
                      </a:lnTo>
                      <a:lnTo>
                        <a:pt x="17656" y="7208"/>
                      </a:lnTo>
                      <a:lnTo>
                        <a:pt x="17070" y="7182"/>
                      </a:lnTo>
                      <a:lnTo>
                        <a:pt x="16484" y="7156"/>
                      </a:lnTo>
                      <a:lnTo>
                        <a:pt x="15986" y="7103"/>
                      </a:lnTo>
                      <a:lnTo>
                        <a:pt x="14992" y="6999"/>
                      </a:lnTo>
                      <a:lnTo>
                        <a:pt x="14210" y="6907"/>
                      </a:lnTo>
                      <a:lnTo>
                        <a:pt x="13695" y="6828"/>
                      </a:lnTo>
                      <a:lnTo>
                        <a:pt x="13517" y="6802"/>
                      </a:lnTo>
                      <a:lnTo>
                        <a:pt x="13073" y="6645"/>
                      </a:lnTo>
                      <a:lnTo>
                        <a:pt x="12700" y="6474"/>
                      </a:lnTo>
                      <a:lnTo>
                        <a:pt x="12363" y="6304"/>
                      </a:lnTo>
                      <a:lnTo>
                        <a:pt x="12132" y="6094"/>
                      </a:lnTo>
                      <a:lnTo>
                        <a:pt x="11919" y="5871"/>
                      </a:lnTo>
                      <a:lnTo>
                        <a:pt x="11776" y="5649"/>
                      </a:lnTo>
                      <a:lnTo>
                        <a:pt x="11688" y="5413"/>
                      </a:lnTo>
                      <a:lnTo>
                        <a:pt x="11617" y="5190"/>
                      </a:lnTo>
                      <a:lnTo>
                        <a:pt x="11617" y="4941"/>
                      </a:lnTo>
                      <a:lnTo>
                        <a:pt x="11652" y="4718"/>
                      </a:lnTo>
                      <a:lnTo>
                        <a:pt x="11723" y="4482"/>
                      </a:lnTo>
                      <a:lnTo>
                        <a:pt x="11812" y="4285"/>
                      </a:lnTo>
                      <a:lnTo>
                        <a:pt x="11919" y="4089"/>
                      </a:lnTo>
                      <a:lnTo>
                        <a:pt x="12096" y="3905"/>
                      </a:lnTo>
                      <a:lnTo>
                        <a:pt x="12292" y="3735"/>
                      </a:lnTo>
                      <a:lnTo>
                        <a:pt x="12505" y="3604"/>
                      </a:lnTo>
                      <a:lnTo>
                        <a:pt x="12700" y="3460"/>
                      </a:lnTo>
                      <a:lnTo>
                        <a:pt x="12878" y="3250"/>
                      </a:lnTo>
                      <a:lnTo>
                        <a:pt x="13038" y="3027"/>
                      </a:lnTo>
                      <a:lnTo>
                        <a:pt x="13180" y="2752"/>
                      </a:lnTo>
                      <a:lnTo>
                        <a:pt x="13286" y="2477"/>
                      </a:lnTo>
                      <a:lnTo>
                        <a:pt x="13322" y="2175"/>
                      </a:lnTo>
                      <a:lnTo>
                        <a:pt x="13357" y="1874"/>
                      </a:lnTo>
                      <a:lnTo>
                        <a:pt x="13286" y="1572"/>
                      </a:lnTo>
                      <a:lnTo>
                        <a:pt x="13180" y="1271"/>
                      </a:lnTo>
                      <a:lnTo>
                        <a:pt x="13038" y="983"/>
                      </a:lnTo>
                      <a:lnTo>
                        <a:pt x="12949" y="865"/>
                      </a:lnTo>
                      <a:lnTo>
                        <a:pt x="12807" y="733"/>
                      </a:lnTo>
                      <a:lnTo>
                        <a:pt x="12665" y="616"/>
                      </a:lnTo>
                      <a:lnTo>
                        <a:pt x="12505" y="511"/>
                      </a:lnTo>
                      <a:lnTo>
                        <a:pt x="12327" y="406"/>
                      </a:lnTo>
                      <a:lnTo>
                        <a:pt x="12132" y="314"/>
                      </a:lnTo>
                      <a:lnTo>
                        <a:pt x="11883" y="235"/>
                      </a:lnTo>
                      <a:lnTo>
                        <a:pt x="11652" y="183"/>
                      </a:lnTo>
                      <a:lnTo>
                        <a:pt x="11368" y="104"/>
                      </a:lnTo>
                      <a:lnTo>
                        <a:pt x="11101" y="78"/>
                      </a:lnTo>
                      <a:lnTo>
                        <a:pt x="10800" y="52"/>
                      </a:lnTo>
                      <a:lnTo>
                        <a:pt x="10444" y="52"/>
                      </a:lnTo>
                      <a:lnTo>
                        <a:pt x="10142" y="52"/>
                      </a:lnTo>
                      <a:lnTo>
                        <a:pt x="9840" y="78"/>
                      </a:lnTo>
                      <a:lnTo>
                        <a:pt x="9574" y="104"/>
                      </a:lnTo>
                      <a:lnTo>
                        <a:pt x="9325" y="157"/>
                      </a:lnTo>
                      <a:lnTo>
                        <a:pt x="9094" y="209"/>
                      </a:lnTo>
                      <a:lnTo>
                        <a:pt x="8846" y="262"/>
                      </a:lnTo>
                      <a:lnTo>
                        <a:pt x="8650" y="340"/>
                      </a:lnTo>
                      <a:lnTo>
                        <a:pt x="8437" y="432"/>
                      </a:lnTo>
                      <a:lnTo>
                        <a:pt x="8277" y="511"/>
                      </a:lnTo>
                      <a:lnTo>
                        <a:pt x="8100" y="616"/>
                      </a:lnTo>
                      <a:lnTo>
                        <a:pt x="7957" y="707"/>
                      </a:lnTo>
                      <a:lnTo>
                        <a:pt x="7833" y="838"/>
                      </a:lnTo>
                      <a:lnTo>
                        <a:pt x="7620" y="1061"/>
                      </a:lnTo>
                      <a:lnTo>
                        <a:pt x="7442" y="1336"/>
                      </a:lnTo>
                      <a:lnTo>
                        <a:pt x="7353" y="1599"/>
                      </a:lnTo>
                      <a:lnTo>
                        <a:pt x="7318" y="1900"/>
                      </a:lnTo>
                      <a:lnTo>
                        <a:pt x="7318" y="2175"/>
                      </a:lnTo>
                      <a:lnTo>
                        <a:pt x="7353" y="2450"/>
                      </a:lnTo>
                      <a:lnTo>
                        <a:pt x="7442" y="2726"/>
                      </a:lnTo>
                      <a:lnTo>
                        <a:pt x="7620" y="2975"/>
                      </a:lnTo>
                      <a:lnTo>
                        <a:pt x="7833" y="3198"/>
                      </a:lnTo>
                      <a:lnTo>
                        <a:pt x="8064" y="3433"/>
                      </a:lnTo>
                      <a:lnTo>
                        <a:pt x="8295" y="3630"/>
                      </a:lnTo>
                      <a:lnTo>
                        <a:pt x="8508" y="3853"/>
                      </a:lnTo>
                      <a:lnTo>
                        <a:pt x="8686" y="4089"/>
                      </a:lnTo>
                      <a:lnTo>
                        <a:pt x="8775" y="4312"/>
                      </a:lnTo>
                      <a:lnTo>
                        <a:pt x="8846" y="4561"/>
                      </a:lnTo>
                      <a:lnTo>
                        <a:pt x="8846" y="4810"/>
                      </a:lnTo>
                      <a:lnTo>
                        <a:pt x="8810" y="5059"/>
                      </a:lnTo>
                      <a:lnTo>
                        <a:pt x="8721" y="5295"/>
                      </a:lnTo>
                      <a:lnTo>
                        <a:pt x="8579" y="5544"/>
                      </a:lnTo>
                      <a:lnTo>
                        <a:pt x="8366" y="5766"/>
                      </a:lnTo>
                      <a:lnTo>
                        <a:pt x="8135" y="5976"/>
                      </a:lnTo>
                      <a:lnTo>
                        <a:pt x="7833" y="6199"/>
                      </a:lnTo>
                      <a:lnTo>
                        <a:pt x="7478" y="6369"/>
                      </a:lnTo>
                      <a:lnTo>
                        <a:pt x="7069" y="6527"/>
                      </a:lnTo>
                      <a:lnTo>
                        <a:pt x="6590" y="6671"/>
                      </a:lnTo>
                      <a:lnTo>
                        <a:pt x="6092" y="6802"/>
                      </a:lnTo>
                      <a:lnTo>
                        <a:pt x="5684" y="6802"/>
                      </a:lnTo>
                      <a:lnTo>
                        <a:pt x="5133" y="6802"/>
                      </a:lnTo>
                      <a:lnTo>
                        <a:pt x="4547" y="6802"/>
                      </a:lnTo>
                      <a:lnTo>
                        <a:pt x="3872" y="6802"/>
                      </a:lnTo>
                      <a:lnTo>
                        <a:pt x="3144" y="6802"/>
                      </a:lnTo>
                      <a:lnTo>
                        <a:pt x="2362" y="6802"/>
                      </a:lnTo>
                      <a:lnTo>
                        <a:pt x="1545" y="6802"/>
                      </a:lnTo>
                      <a:lnTo>
                        <a:pt x="692" y="6802"/>
                      </a:lnTo>
                      <a:lnTo>
                        <a:pt x="586" y="7234"/>
                      </a:lnTo>
                      <a:lnTo>
                        <a:pt x="461" y="7837"/>
                      </a:lnTo>
                      <a:lnTo>
                        <a:pt x="355" y="8493"/>
                      </a:lnTo>
                      <a:lnTo>
                        <a:pt x="248" y="9187"/>
                      </a:lnTo>
                      <a:lnTo>
                        <a:pt x="142" y="9869"/>
                      </a:lnTo>
                      <a:lnTo>
                        <a:pt x="106" y="10498"/>
                      </a:lnTo>
                      <a:lnTo>
                        <a:pt x="106" y="10983"/>
                      </a:lnTo>
                      <a:lnTo>
                        <a:pt x="106" y="11311"/>
                      </a:lnTo>
                      <a:lnTo>
                        <a:pt x="213" y="11481"/>
                      </a:lnTo>
                      <a:lnTo>
                        <a:pt x="319" y="11651"/>
                      </a:lnTo>
                      <a:lnTo>
                        <a:pt x="497" y="11783"/>
                      </a:lnTo>
                      <a:lnTo>
                        <a:pt x="692" y="11914"/>
                      </a:lnTo>
                      <a:lnTo>
                        <a:pt x="941" y="12032"/>
                      </a:lnTo>
                      <a:lnTo>
                        <a:pt x="1207" y="12110"/>
                      </a:lnTo>
                      <a:lnTo>
                        <a:pt x="1509" y="12189"/>
                      </a:lnTo>
                      <a:lnTo>
                        <a:pt x="1794" y="12241"/>
                      </a:lnTo>
                      <a:lnTo>
                        <a:pt x="2131" y="12267"/>
                      </a:lnTo>
                      <a:lnTo>
                        <a:pt x="2433" y="12281"/>
                      </a:lnTo>
                      <a:lnTo>
                        <a:pt x="2735" y="12267"/>
                      </a:lnTo>
                      <a:lnTo>
                        <a:pt x="3055" y="12241"/>
                      </a:lnTo>
                      <a:lnTo>
                        <a:pt x="3357" y="12189"/>
                      </a:lnTo>
                      <a:lnTo>
                        <a:pt x="3623" y="12084"/>
                      </a:lnTo>
                      <a:lnTo>
                        <a:pt x="3872" y="11979"/>
                      </a:lnTo>
                      <a:lnTo>
                        <a:pt x="4103" y="11861"/>
                      </a:lnTo>
                      <a:lnTo>
                        <a:pt x="4316" y="11704"/>
                      </a:lnTo>
                      <a:lnTo>
                        <a:pt x="4582" y="11612"/>
                      </a:lnTo>
                      <a:lnTo>
                        <a:pt x="4849" y="11533"/>
                      </a:lnTo>
                      <a:lnTo>
                        <a:pt x="5169" y="11507"/>
                      </a:lnTo>
                      <a:lnTo>
                        <a:pt x="5506" y="11481"/>
                      </a:lnTo>
                      <a:lnTo>
                        <a:pt x="5808" y="11507"/>
                      </a:lnTo>
                      <a:lnTo>
                        <a:pt x="6146" y="11560"/>
                      </a:lnTo>
                      <a:lnTo>
                        <a:pt x="6501" y="11651"/>
                      </a:lnTo>
                      <a:lnTo>
                        <a:pt x="6803" y="11783"/>
                      </a:lnTo>
                      <a:lnTo>
                        <a:pt x="7105" y="11940"/>
                      </a:lnTo>
                      <a:lnTo>
                        <a:pt x="7353" y="12110"/>
                      </a:lnTo>
                      <a:lnTo>
                        <a:pt x="7584" y="12333"/>
                      </a:lnTo>
                      <a:lnTo>
                        <a:pt x="7798" y="12595"/>
                      </a:lnTo>
                      <a:lnTo>
                        <a:pt x="7922" y="12870"/>
                      </a:lnTo>
                      <a:lnTo>
                        <a:pt x="8028" y="13198"/>
                      </a:lnTo>
                      <a:lnTo>
                        <a:pt x="8064" y="13526"/>
                      </a:lnTo>
                      <a:lnTo>
                        <a:pt x="8028" y="13775"/>
                      </a:lnTo>
                      <a:lnTo>
                        <a:pt x="7922" y="13998"/>
                      </a:lnTo>
                      <a:lnTo>
                        <a:pt x="7798" y="14220"/>
                      </a:lnTo>
                      <a:lnTo>
                        <a:pt x="7584" y="14404"/>
                      </a:lnTo>
                      <a:lnTo>
                        <a:pt x="7353" y="14574"/>
                      </a:lnTo>
                      <a:lnTo>
                        <a:pt x="7105" y="14732"/>
                      </a:lnTo>
                      <a:lnTo>
                        <a:pt x="6803" y="14850"/>
                      </a:lnTo>
                      <a:lnTo>
                        <a:pt x="6501" y="14954"/>
                      </a:lnTo>
                      <a:lnTo>
                        <a:pt x="6146" y="15033"/>
                      </a:lnTo>
                      <a:lnTo>
                        <a:pt x="5808" y="15085"/>
                      </a:lnTo>
                      <a:lnTo>
                        <a:pt x="5506" y="15085"/>
                      </a:lnTo>
                      <a:lnTo>
                        <a:pt x="5169" y="15059"/>
                      </a:lnTo>
                      <a:lnTo>
                        <a:pt x="4849" y="15007"/>
                      </a:lnTo>
                      <a:lnTo>
                        <a:pt x="4582" y="14902"/>
                      </a:lnTo>
                      <a:lnTo>
                        <a:pt x="4316" y="14784"/>
                      </a:lnTo>
                      <a:lnTo>
                        <a:pt x="4103" y="14600"/>
                      </a:lnTo>
                      <a:lnTo>
                        <a:pt x="3907" y="14430"/>
                      </a:lnTo>
                      <a:lnTo>
                        <a:pt x="3659" y="14299"/>
                      </a:lnTo>
                      <a:lnTo>
                        <a:pt x="3428" y="14194"/>
                      </a:lnTo>
                      <a:lnTo>
                        <a:pt x="3179" y="14129"/>
                      </a:lnTo>
                      <a:lnTo>
                        <a:pt x="2913" y="14102"/>
                      </a:lnTo>
                      <a:lnTo>
                        <a:pt x="2646" y="14102"/>
                      </a:lnTo>
                      <a:lnTo>
                        <a:pt x="2362" y="14129"/>
                      </a:lnTo>
                      <a:lnTo>
                        <a:pt x="2096" y="14168"/>
                      </a:lnTo>
                      <a:lnTo>
                        <a:pt x="1811" y="14273"/>
                      </a:lnTo>
                      <a:lnTo>
                        <a:pt x="1545" y="14378"/>
                      </a:lnTo>
                      <a:lnTo>
                        <a:pt x="1314" y="14496"/>
                      </a:lnTo>
                      <a:lnTo>
                        <a:pt x="1065" y="14653"/>
                      </a:lnTo>
                      <a:lnTo>
                        <a:pt x="870" y="14797"/>
                      </a:lnTo>
                      <a:lnTo>
                        <a:pt x="657" y="14981"/>
                      </a:lnTo>
                      <a:lnTo>
                        <a:pt x="497" y="15177"/>
                      </a:lnTo>
                      <a:lnTo>
                        <a:pt x="390" y="15413"/>
                      </a:lnTo>
                      <a:lnTo>
                        <a:pt x="284" y="15636"/>
                      </a:lnTo>
                      <a:lnTo>
                        <a:pt x="248" y="15911"/>
                      </a:lnTo>
                      <a:lnTo>
                        <a:pt x="284" y="16239"/>
                      </a:lnTo>
                      <a:lnTo>
                        <a:pt x="319" y="16566"/>
                      </a:lnTo>
                      <a:lnTo>
                        <a:pt x="497" y="17340"/>
                      </a:lnTo>
                      <a:lnTo>
                        <a:pt x="692" y="18152"/>
                      </a:lnTo>
                      <a:lnTo>
                        <a:pt x="799" y="18559"/>
                      </a:lnTo>
                      <a:lnTo>
                        <a:pt x="905" y="18978"/>
                      </a:lnTo>
                      <a:lnTo>
                        <a:pt x="959" y="19384"/>
                      </a:lnTo>
                      <a:lnTo>
                        <a:pt x="994" y="19791"/>
                      </a:lnTo>
                      <a:lnTo>
                        <a:pt x="994" y="20132"/>
                      </a:lnTo>
                      <a:lnTo>
                        <a:pt x="959" y="20485"/>
                      </a:lnTo>
                      <a:lnTo>
                        <a:pt x="941" y="20669"/>
                      </a:lnTo>
                      <a:lnTo>
                        <a:pt x="870" y="20813"/>
                      </a:lnTo>
                      <a:lnTo>
                        <a:pt x="799" y="20970"/>
                      </a:lnTo>
                      <a:lnTo>
                        <a:pt x="692" y="21088"/>
                      </a:lnTo>
                      <a:lnTo>
                        <a:pt x="1474" y="20997"/>
                      </a:lnTo>
                      <a:lnTo>
                        <a:pt x="2291" y="20866"/>
                      </a:lnTo>
                      <a:lnTo>
                        <a:pt x="3108" y="20787"/>
                      </a:lnTo>
                      <a:lnTo>
                        <a:pt x="3907" y="20721"/>
                      </a:lnTo>
                      <a:lnTo>
                        <a:pt x="4653" y="20695"/>
                      </a:lnTo>
                      <a:lnTo>
                        <a:pt x="5364" y="20695"/>
                      </a:lnTo>
                      <a:lnTo>
                        <a:pt x="5701" y="20721"/>
                      </a:lnTo>
                      <a:lnTo>
                        <a:pt x="6057" y="20761"/>
                      </a:lnTo>
                      <a:lnTo>
                        <a:pt x="6323" y="20813"/>
                      </a:lnTo>
                      <a:lnTo>
                        <a:pt x="6625" y="20892"/>
                      </a:lnTo>
                      <a:close/>
                    </a:path>
                  </a:pathLst>
                </a:custGeom>
                <a:solidFill>
                  <a:srgbClr val="FFBE7D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33" name="Puzzle2"/>
                <p:cNvSpPr>
                  <a:spLocks noEditPoints="1" noChangeArrowheads="1"/>
                </p:cNvSpPr>
                <p:nvPr/>
              </p:nvSpPr>
              <p:spPr bwMode="auto">
                <a:xfrm>
                  <a:off x="2880" y="1736"/>
                  <a:ext cx="1778" cy="1379"/>
                </a:xfrm>
                <a:custGeom>
                  <a:avLst/>
                  <a:gdLst>
                    <a:gd name="T0" fmla="*/ 1 w 21600"/>
                    <a:gd name="T1" fmla="*/ 855 h 21600"/>
                    <a:gd name="T2" fmla="*/ 346 w 21600"/>
                    <a:gd name="T3" fmla="*/ 1351 h 21600"/>
                    <a:gd name="T4" fmla="*/ 856 w 21600"/>
                    <a:gd name="T5" fmla="*/ 888 h 21600"/>
                    <a:gd name="T6" fmla="*/ 1385 w 21600"/>
                    <a:gd name="T7" fmla="*/ 1353 h 21600"/>
                    <a:gd name="T8" fmla="*/ 1778 w 21600"/>
                    <a:gd name="T9" fmla="*/ 963 h 21600"/>
                    <a:gd name="T10" fmla="*/ 1390 w 21600"/>
                    <a:gd name="T11" fmla="*/ 366 h 21600"/>
                    <a:gd name="T12" fmla="*/ 889 w 21600"/>
                    <a:gd name="T13" fmla="*/ 2 h 21600"/>
                    <a:gd name="T14" fmla="*/ 346 w 21600"/>
                    <a:gd name="T15" fmla="*/ 376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5394 w 21600"/>
                    <a:gd name="T25" fmla="*/ 6735 h 21600"/>
                    <a:gd name="T26" fmla="*/ 16182 w 21600"/>
                    <a:gd name="T27" fmla="*/ 20441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4247" y="12354"/>
                      </a:moveTo>
                      <a:lnTo>
                        <a:pt x="4134" y="12468"/>
                      </a:lnTo>
                      <a:lnTo>
                        <a:pt x="4010" y="12581"/>
                      </a:lnTo>
                      <a:lnTo>
                        <a:pt x="3897" y="12637"/>
                      </a:lnTo>
                      <a:lnTo>
                        <a:pt x="3773" y="12694"/>
                      </a:lnTo>
                      <a:lnTo>
                        <a:pt x="3637" y="12694"/>
                      </a:lnTo>
                      <a:lnTo>
                        <a:pt x="3524" y="12694"/>
                      </a:lnTo>
                      <a:lnTo>
                        <a:pt x="3400" y="12665"/>
                      </a:lnTo>
                      <a:lnTo>
                        <a:pt x="3287" y="12609"/>
                      </a:lnTo>
                      <a:lnTo>
                        <a:pt x="3027" y="12496"/>
                      </a:lnTo>
                      <a:lnTo>
                        <a:pt x="2790" y="12340"/>
                      </a:lnTo>
                      <a:lnTo>
                        <a:pt x="2530" y="12142"/>
                      </a:lnTo>
                      <a:lnTo>
                        <a:pt x="2293" y="11987"/>
                      </a:lnTo>
                      <a:lnTo>
                        <a:pt x="2033" y="11817"/>
                      </a:lnTo>
                      <a:lnTo>
                        <a:pt x="1773" y="11676"/>
                      </a:lnTo>
                      <a:lnTo>
                        <a:pt x="1638" y="11662"/>
                      </a:lnTo>
                      <a:lnTo>
                        <a:pt x="1513" y="11634"/>
                      </a:lnTo>
                      <a:lnTo>
                        <a:pt x="1378" y="11634"/>
                      </a:lnTo>
                      <a:lnTo>
                        <a:pt x="1253" y="11634"/>
                      </a:lnTo>
                      <a:lnTo>
                        <a:pt x="1118" y="11662"/>
                      </a:lnTo>
                      <a:lnTo>
                        <a:pt x="971" y="11732"/>
                      </a:lnTo>
                      <a:lnTo>
                        <a:pt x="835" y="11817"/>
                      </a:lnTo>
                      <a:lnTo>
                        <a:pt x="711" y="11959"/>
                      </a:lnTo>
                      <a:lnTo>
                        <a:pt x="553" y="12086"/>
                      </a:lnTo>
                      <a:lnTo>
                        <a:pt x="429" y="12284"/>
                      </a:lnTo>
                      <a:lnTo>
                        <a:pt x="271" y="12524"/>
                      </a:lnTo>
                      <a:lnTo>
                        <a:pt x="146" y="12793"/>
                      </a:lnTo>
                      <a:lnTo>
                        <a:pt x="79" y="12962"/>
                      </a:lnTo>
                      <a:lnTo>
                        <a:pt x="33" y="13146"/>
                      </a:lnTo>
                      <a:lnTo>
                        <a:pt x="11" y="13386"/>
                      </a:lnTo>
                      <a:lnTo>
                        <a:pt x="11" y="13641"/>
                      </a:lnTo>
                      <a:lnTo>
                        <a:pt x="33" y="13881"/>
                      </a:lnTo>
                      <a:lnTo>
                        <a:pt x="101" y="14150"/>
                      </a:lnTo>
                      <a:lnTo>
                        <a:pt x="192" y="14404"/>
                      </a:lnTo>
                      <a:lnTo>
                        <a:pt x="293" y="14645"/>
                      </a:lnTo>
                      <a:lnTo>
                        <a:pt x="451" y="14857"/>
                      </a:lnTo>
                      <a:lnTo>
                        <a:pt x="621" y="15054"/>
                      </a:lnTo>
                      <a:lnTo>
                        <a:pt x="734" y="15125"/>
                      </a:lnTo>
                      <a:lnTo>
                        <a:pt x="835" y="15210"/>
                      </a:lnTo>
                      <a:lnTo>
                        <a:pt x="948" y="15267"/>
                      </a:lnTo>
                      <a:lnTo>
                        <a:pt x="1084" y="15323"/>
                      </a:lnTo>
                      <a:lnTo>
                        <a:pt x="1208" y="15351"/>
                      </a:lnTo>
                      <a:lnTo>
                        <a:pt x="1355" y="15380"/>
                      </a:lnTo>
                      <a:lnTo>
                        <a:pt x="1513" y="15380"/>
                      </a:lnTo>
                      <a:lnTo>
                        <a:pt x="1683" y="15380"/>
                      </a:lnTo>
                      <a:lnTo>
                        <a:pt x="1864" y="15351"/>
                      </a:lnTo>
                      <a:lnTo>
                        <a:pt x="2033" y="15323"/>
                      </a:lnTo>
                      <a:lnTo>
                        <a:pt x="2225" y="15238"/>
                      </a:lnTo>
                      <a:lnTo>
                        <a:pt x="2428" y="15153"/>
                      </a:lnTo>
                      <a:lnTo>
                        <a:pt x="2745" y="15026"/>
                      </a:lnTo>
                      <a:lnTo>
                        <a:pt x="3005" y="14913"/>
                      </a:lnTo>
                      <a:lnTo>
                        <a:pt x="3264" y="14828"/>
                      </a:lnTo>
                      <a:lnTo>
                        <a:pt x="3513" y="14800"/>
                      </a:lnTo>
                      <a:lnTo>
                        <a:pt x="3615" y="14828"/>
                      </a:lnTo>
                      <a:lnTo>
                        <a:pt x="3728" y="14857"/>
                      </a:lnTo>
                      <a:lnTo>
                        <a:pt x="3807" y="14913"/>
                      </a:lnTo>
                      <a:lnTo>
                        <a:pt x="3920" y="14998"/>
                      </a:lnTo>
                      <a:lnTo>
                        <a:pt x="4010" y="15097"/>
                      </a:lnTo>
                      <a:lnTo>
                        <a:pt x="4089" y="15238"/>
                      </a:lnTo>
                      <a:lnTo>
                        <a:pt x="4179" y="15408"/>
                      </a:lnTo>
                      <a:lnTo>
                        <a:pt x="4247" y="15620"/>
                      </a:lnTo>
                      <a:lnTo>
                        <a:pt x="4326" y="15860"/>
                      </a:lnTo>
                      <a:lnTo>
                        <a:pt x="4394" y="16129"/>
                      </a:lnTo>
                      <a:lnTo>
                        <a:pt x="4439" y="16440"/>
                      </a:lnTo>
                      <a:lnTo>
                        <a:pt x="4507" y="16737"/>
                      </a:lnTo>
                      <a:lnTo>
                        <a:pt x="4552" y="17090"/>
                      </a:lnTo>
                      <a:lnTo>
                        <a:pt x="4575" y="17443"/>
                      </a:lnTo>
                      <a:lnTo>
                        <a:pt x="4586" y="17825"/>
                      </a:lnTo>
                      <a:lnTo>
                        <a:pt x="4586" y="18193"/>
                      </a:lnTo>
                      <a:lnTo>
                        <a:pt x="4586" y="18574"/>
                      </a:lnTo>
                      <a:lnTo>
                        <a:pt x="4586" y="18984"/>
                      </a:lnTo>
                      <a:lnTo>
                        <a:pt x="4552" y="19366"/>
                      </a:lnTo>
                      <a:lnTo>
                        <a:pt x="4507" y="19748"/>
                      </a:lnTo>
                      <a:lnTo>
                        <a:pt x="4462" y="20129"/>
                      </a:lnTo>
                      <a:lnTo>
                        <a:pt x="4371" y="20483"/>
                      </a:lnTo>
                      <a:lnTo>
                        <a:pt x="4292" y="20836"/>
                      </a:lnTo>
                      <a:lnTo>
                        <a:pt x="4202" y="21161"/>
                      </a:lnTo>
                      <a:lnTo>
                        <a:pt x="4744" y="21161"/>
                      </a:lnTo>
                      <a:lnTo>
                        <a:pt x="5264" y="21161"/>
                      </a:lnTo>
                      <a:lnTo>
                        <a:pt x="5784" y="21161"/>
                      </a:lnTo>
                      <a:lnTo>
                        <a:pt x="6235" y="21161"/>
                      </a:lnTo>
                      <a:lnTo>
                        <a:pt x="6676" y="21161"/>
                      </a:lnTo>
                      <a:lnTo>
                        <a:pt x="7060" y="21161"/>
                      </a:lnTo>
                      <a:lnTo>
                        <a:pt x="7410" y="21161"/>
                      </a:lnTo>
                      <a:lnTo>
                        <a:pt x="7670" y="21161"/>
                      </a:lnTo>
                      <a:lnTo>
                        <a:pt x="8020" y="21020"/>
                      </a:lnTo>
                      <a:lnTo>
                        <a:pt x="8303" y="20893"/>
                      </a:lnTo>
                      <a:lnTo>
                        <a:pt x="8563" y="20695"/>
                      </a:lnTo>
                      <a:lnTo>
                        <a:pt x="8800" y="20511"/>
                      </a:lnTo>
                      <a:lnTo>
                        <a:pt x="8969" y="20285"/>
                      </a:lnTo>
                      <a:lnTo>
                        <a:pt x="9150" y="20045"/>
                      </a:lnTo>
                      <a:lnTo>
                        <a:pt x="9252" y="19804"/>
                      </a:lnTo>
                      <a:lnTo>
                        <a:pt x="9342" y="19550"/>
                      </a:lnTo>
                      <a:lnTo>
                        <a:pt x="9410" y="19281"/>
                      </a:lnTo>
                      <a:lnTo>
                        <a:pt x="9433" y="19013"/>
                      </a:lnTo>
                      <a:lnTo>
                        <a:pt x="9433" y="18744"/>
                      </a:lnTo>
                      <a:lnTo>
                        <a:pt x="9387" y="18504"/>
                      </a:lnTo>
                      <a:lnTo>
                        <a:pt x="9320" y="18221"/>
                      </a:lnTo>
                      <a:lnTo>
                        <a:pt x="9207" y="17981"/>
                      </a:lnTo>
                      <a:lnTo>
                        <a:pt x="9105" y="17740"/>
                      </a:lnTo>
                      <a:lnTo>
                        <a:pt x="8924" y="17514"/>
                      </a:lnTo>
                      <a:lnTo>
                        <a:pt x="8777" y="17274"/>
                      </a:lnTo>
                      <a:lnTo>
                        <a:pt x="8642" y="17034"/>
                      </a:lnTo>
                      <a:lnTo>
                        <a:pt x="8563" y="16765"/>
                      </a:lnTo>
                      <a:lnTo>
                        <a:pt x="8472" y="16468"/>
                      </a:lnTo>
                      <a:lnTo>
                        <a:pt x="8450" y="16157"/>
                      </a:lnTo>
                      <a:lnTo>
                        <a:pt x="8450" y="15860"/>
                      </a:lnTo>
                      <a:lnTo>
                        <a:pt x="8472" y="15563"/>
                      </a:lnTo>
                      <a:lnTo>
                        <a:pt x="8540" y="15267"/>
                      </a:lnTo>
                      <a:lnTo>
                        <a:pt x="8642" y="14998"/>
                      </a:lnTo>
                      <a:lnTo>
                        <a:pt x="8777" y="14729"/>
                      </a:lnTo>
                      <a:lnTo>
                        <a:pt x="8868" y="14616"/>
                      </a:lnTo>
                      <a:lnTo>
                        <a:pt x="8969" y="14475"/>
                      </a:lnTo>
                      <a:lnTo>
                        <a:pt x="9060" y="14376"/>
                      </a:lnTo>
                      <a:lnTo>
                        <a:pt x="9184" y="14291"/>
                      </a:lnTo>
                      <a:lnTo>
                        <a:pt x="9297" y="14206"/>
                      </a:lnTo>
                      <a:lnTo>
                        <a:pt x="9433" y="14121"/>
                      </a:lnTo>
                      <a:lnTo>
                        <a:pt x="9579" y="14051"/>
                      </a:lnTo>
                      <a:lnTo>
                        <a:pt x="9726" y="13994"/>
                      </a:lnTo>
                      <a:lnTo>
                        <a:pt x="9884" y="13938"/>
                      </a:lnTo>
                      <a:lnTo>
                        <a:pt x="10054" y="13909"/>
                      </a:lnTo>
                      <a:lnTo>
                        <a:pt x="10257" y="13881"/>
                      </a:lnTo>
                      <a:lnTo>
                        <a:pt x="10449" y="13881"/>
                      </a:lnTo>
                      <a:lnTo>
                        <a:pt x="10664" y="13881"/>
                      </a:lnTo>
                      <a:lnTo>
                        <a:pt x="10856" y="13909"/>
                      </a:lnTo>
                      <a:lnTo>
                        <a:pt x="11037" y="13966"/>
                      </a:lnTo>
                      <a:lnTo>
                        <a:pt x="11206" y="14023"/>
                      </a:lnTo>
                      <a:lnTo>
                        <a:pt x="11353" y="14093"/>
                      </a:lnTo>
                      <a:lnTo>
                        <a:pt x="11511" y="14178"/>
                      </a:lnTo>
                      <a:lnTo>
                        <a:pt x="11635" y="14263"/>
                      </a:lnTo>
                      <a:lnTo>
                        <a:pt x="11748" y="14376"/>
                      </a:lnTo>
                      <a:lnTo>
                        <a:pt x="11861" y="14475"/>
                      </a:lnTo>
                      <a:lnTo>
                        <a:pt x="11941" y="14616"/>
                      </a:lnTo>
                      <a:lnTo>
                        <a:pt x="12031" y="14758"/>
                      </a:lnTo>
                      <a:lnTo>
                        <a:pt x="12099" y="14885"/>
                      </a:lnTo>
                      <a:lnTo>
                        <a:pt x="12200" y="15210"/>
                      </a:lnTo>
                      <a:lnTo>
                        <a:pt x="12268" y="15507"/>
                      </a:lnTo>
                      <a:lnTo>
                        <a:pt x="12291" y="15832"/>
                      </a:lnTo>
                      <a:lnTo>
                        <a:pt x="12291" y="16157"/>
                      </a:lnTo>
                      <a:lnTo>
                        <a:pt x="12246" y="16482"/>
                      </a:lnTo>
                      <a:lnTo>
                        <a:pt x="12178" y="16807"/>
                      </a:lnTo>
                      <a:lnTo>
                        <a:pt x="12099" y="17090"/>
                      </a:lnTo>
                      <a:lnTo>
                        <a:pt x="12008" y="17330"/>
                      </a:lnTo>
                      <a:lnTo>
                        <a:pt x="11884" y="17542"/>
                      </a:lnTo>
                      <a:lnTo>
                        <a:pt x="11748" y="17712"/>
                      </a:lnTo>
                      <a:lnTo>
                        <a:pt x="11613" y="17839"/>
                      </a:lnTo>
                      <a:lnTo>
                        <a:pt x="11489" y="18037"/>
                      </a:lnTo>
                      <a:lnTo>
                        <a:pt x="11398" y="18221"/>
                      </a:lnTo>
                      <a:lnTo>
                        <a:pt x="11319" y="18447"/>
                      </a:lnTo>
                      <a:lnTo>
                        <a:pt x="11251" y="18659"/>
                      </a:lnTo>
                      <a:lnTo>
                        <a:pt x="11206" y="18900"/>
                      </a:lnTo>
                      <a:lnTo>
                        <a:pt x="11184" y="19154"/>
                      </a:lnTo>
                      <a:lnTo>
                        <a:pt x="11184" y="19423"/>
                      </a:lnTo>
                      <a:lnTo>
                        <a:pt x="11229" y="19663"/>
                      </a:lnTo>
                      <a:lnTo>
                        <a:pt x="11297" y="19903"/>
                      </a:lnTo>
                      <a:lnTo>
                        <a:pt x="11376" y="20158"/>
                      </a:lnTo>
                      <a:lnTo>
                        <a:pt x="11511" y="20398"/>
                      </a:lnTo>
                      <a:lnTo>
                        <a:pt x="11681" y="20610"/>
                      </a:lnTo>
                      <a:lnTo>
                        <a:pt x="11884" y="20808"/>
                      </a:lnTo>
                      <a:lnTo>
                        <a:pt x="12121" y="20992"/>
                      </a:lnTo>
                      <a:lnTo>
                        <a:pt x="12404" y="21161"/>
                      </a:lnTo>
                      <a:lnTo>
                        <a:pt x="12528" y="21190"/>
                      </a:lnTo>
                      <a:lnTo>
                        <a:pt x="12856" y="21274"/>
                      </a:lnTo>
                      <a:lnTo>
                        <a:pt x="13330" y="21373"/>
                      </a:lnTo>
                      <a:lnTo>
                        <a:pt x="13963" y="21486"/>
                      </a:lnTo>
                      <a:lnTo>
                        <a:pt x="14313" y="21543"/>
                      </a:lnTo>
                      <a:lnTo>
                        <a:pt x="14652" y="21571"/>
                      </a:lnTo>
                      <a:lnTo>
                        <a:pt x="15025" y="21600"/>
                      </a:lnTo>
                      <a:lnTo>
                        <a:pt x="15409" y="21600"/>
                      </a:lnTo>
                      <a:lnTo>
                        <a:pt x="15782" y="21600"/>
                      </a:lnTo>
                      <a:lnTo>
                        <a:pt x="16177" y="21571"/>
                      </a:lnTo>
                      <a:lnTo>
                        <a:pt x="16516" y="21486"/>
                      </a:lnTo>
                      <a:lnTo>
                        <a:pt x="16889" y="21402"/>
                      </a:lnTo>
                      <a:lnTo>
                        <a:pt x="16821" y="21190"/>
                      </a:lnTo>
                      <a:lnTo>
                        <a:pt x="16776" y="20935"/>
                      </a:lnTo>
                      <a:lnTo>
                        <a:pt x="16742" y="20667"/>
                      </a:lnTo>
                      <a:lnTo>
                        <a:pt x="16719" y="20370"/>
                      </a:lnTo>
                      <a:lnTo>
                        <a:pt x="16697" y="19719"/>
                      </a:lnTo>
                      <a:lnTo>
                        <a:pt x="16697" y="19013"/>
                      </a:lnTo>
                      <a:lnTo>
                        <a:pt x="16719" y="18306"/>
                      </a:lnTo>
                      <a:lnTo>
                        <a:pt x="16753" y="17599"/>
                      </a:lnTo>
                      <a:lnTo>
                        <a:pt x="16821" y="16949"/>
                      </a:lnTo>
                      <a:lnTo>
                        <a:pt x="16889" y="16383"/>
                      </a:lnTo>
                      <a:lnTo>
                        <a:pt x="16934" y="16129"/>
                      </a:lnTo>
                      <a:lnTo>
                        <a:pt x="17002" y="15945"/>
                      </a:lnTo>
                      <a:lnTo>
                        <a:pt x="17081" y="15790"/>
                      </a:lnTo>
                      <a:lnTo>
                        <a:pt x="17194" y="15648"/>
                      </a:lnTo>
                      <a:lnTo>
                        <a:pt x="17318" y="15563"/>
                      </a:lnTo>
                      <a:lnTo>
                        <a:pt x="17453" y="15507"/>
                      </a:lnTo>
                      <a:lnTo>
                        <a:pt x="17600" y="15450"/>
                      </a:lnTo>
                      <a:lnTo>
                        <a:pt x="17758" y="15450"/>
                      </a:lnTo>
                      <a:lnTo>
                        <a:pt x="17905" y="15479"/>
                      </a:lnTo>
                      <a:lnTo>
                        <a:pt x="18064" y="15535"/>
                      </a:lnTo>
                      <a:lnTo>
                        <a:pt x="18233" y="15620"/>
                      </a:lnTo>
                      <a:lnTo>
                        <a:pt x="18380" y="15733"/>
                      </a:lnTo>
                      <a:lnTo>
                        <a:pt x="18561" y="15832"/>
                      </a:lnTo>
                      <a:lnTo>
                        <a:pt x="18707" y="15973"/>
                      </a:lnTo>
                      <a:lnTo>
                        <a:pt x="18866" y="16129"/>
                      </a:lnTo>
                      <a:lnTo>
                        <a:pt x="18990" y="16327"/>
                      </a:lnTo>
                      <a:lnTo>
                        <a:pt x="19125" y="16482"/>
                      </a:lnTo>
                      <a:lnTo>
                        <a:pt x="19295" y="16624"/>
                      </a:lnTo>
                      <a:lnTo>
                        <a:pt x="19464" y="16737"/>
                      </a:lnTo>
                      <a:lnTo>
                        <a:pt x="19668" y="16807"/>
                      </a:lnTo>
                      <a:lnTo>
                        <a:pt x="19860" y="16836"/>
                      </a:lnTo>
                      <a:lnTo>
                        <a:pt x="20052" y="16864"/>
                      </a:lnTo>
                      <a:lnTo>
                        <a:pt x="20266" y="16836"/>
                      </a:lnTo>
                      <a:lnTo>
                        <a:pt x="20470" y="16793"/>
                      </a:lnTo>
                      <a:lnTo>
                        <a:pt x="20662" y="16708"/>
                      </a:lnTo>
                      <a:lnTo>
                        <a:pt x="20854" y="16567"/>
                      </a:lnTo>
                      <a:lnTo>
                        <a:pt x="21035" y="16412"/>
                      </a:lnTo>
                      <a:lnTo>
                        <a:pt x="21182" y="16214"/>
                      </a:lnTo>
                      <a:lnTo>
                        <a:pt x="21340" y="16002"/>
                      </a:lnTo>
                      <a:lnTo>
                        <a:pt x="21441" y="15733"/>
                      </a:lnTo>
                      <a:lnTo>
                        <a:pt x="21532" y="15436"/>
                      </a:lnTo>
                      <a:lnTo>
                        <a:pt x="21600" y="15083"/>
                      </a:lnTo>
                      <a:lnTo>
                        <a:pt x="21600" y="14885"/>
                      </a:lnTo>
                      <a:lnTo>
                        <a:pt x="21600" y="14729"/>
                      </a:lnTo>
                      <a:lnTo>
                        <a:pt x="21600" y="14531"/>
                      </a:lnTo>
                      <a:lnTo>
                        <a:pt x="21577" y="14376"/>
                      </a:lnTo>
                      <a:lnTo>
                        <a:pt x="21532" y="14206"/>
                      </a:lnTo>
                      <a:lnTo>
                        <a:pt x="21487" y="14051"/>
                      </a:lnTo>
                      <a:lnTo>
                        <a:pt x="21419" y="13909"/>
                      </a:lnTo>
                      <a:lnTo>
                        <a:pt x="21351" y="13768"/>
                      </a:lnTo>
                      <a:lnTo>
                        <a:pt x="21204" y="13500"/>
                      </a:lnTo>
                      <a:lnTo>
                        <a:pt x="21035" y="13287"/>
                      </a:lnTo>
                      <a:lnTo>
                        <a:pt x="20809" y="13090"/>
                      </a:lnTo>
                      <a:lnTo>
                        <a:pt x="20594" y="12962"/>
                      </a:lnTo>
                      <a:lnTo>
                        <a:pt x="20357" y="12821"/>
                      </a:lnTo>
                      <a:lnTo>
                        <a:pt x="20120" y="12764"/>
                      </a:lnTo>
                      <a:lnTo>
                        <a:pt x="19882" y="12708"/>
                      </a:lnTo>
                      <a:lnTo>
                        <a:pt x="19645" y="12736"/>
                      </a:lnTo>
                      <a:lnTo>
                        <a:pt x="19430" y="12793"/>
                      </a:lnTo>
                      <a:lnTo>
                        <a:pt x="19227" y="12906"/>
                      </a:lnTo>
                      <a:lnTo>
                        <a:pt x="19148" y="12962"/>
                      </a:lnTo>
                      <a:lnTo>
                        <a:pt x="19058" y="13047"/>
                      </a:lnTo>
                      <a:lnTo>
                        <a:pt x="18990" y="13146"/>
                      </a:lnTo>
                      <a:lnTo>
                        <a:pt x="18911" y="13259"/>
                      </a:lnTo>
                      <a:lnTo>
                        <a:pt x="18775" y="13471"/>
                      </a:lnTo>
                      <a:lnTo>
                        <a:pt x="18628" y="13641"/>
                      </a:lnTo>
                      <a:lnTo>
                        <a:pt x="18470" y="13740"/>
                      </a:lnTo>
                      <a:lnTo>
                        <a:pt x="18301" y="13825"/>
                      </a:lnTo>
                      <a:lnTo>
                        <a:pt x="18143" y="13853"/>
                      </a:lnTo>
                      <a:lnTo>
                        <a:pt x="17973" y="13881"/>
                      </a:lnTo>
                      <a:lnTo>
                        <a:pt x="17804" y="13853"/>
                      </a:lnTo>
                      <a:lnTo>
                        <a:pt x="17646" y="13796"/>
                      </a:lnTo>
                      <a:lnTo>
                        <a:pt x="17499" y="13726"/>
                      </a:lnTo>
                      <a:lnTo>
                        <a:pt x="17341" y="13641"/>
                      </a:lnTo>
                      <a:lnTo>
                        <a:pt x="17216" y="13528"/>
                      </a:lnTo>
                      <a:lnTo>
                        <a:pt x="17103" y="13386"/>
                      </a:lnTo>
                      <a:lnTo>
                        <a:pt x="17024" y="13259"/>
                      </a:lnTo>
                      <a:lnTo>
                        <a:pt x="16934" y="13118"/>
                      </a:lnTo>
                      <a:lnTo>
                        <a:pt x="16889" y="12991"/>
                      </a:lnTo>
                      <a:lnTo>
                        <a:pt x="16889" y="12849"/>
                      </a:lnTo>
                      <a:lnTo>
                        <a:pt x="16889" y="12383"/>
                      </a:lnTo>
                      <a:lnTo>
                        <a:pt x="16889" y="11662"/>
                      </a:lnTo>
                      <a:lnTo>
                        <a:pt x="16889" y="10701"/>
                      </a:lnTo>
                      <a:lnTo>
                        <a:pt x="16889" y="9640"/>
                      </a:lnTo>
                      <a:lnTo>
                        <a:pt x="16889" y="8566"/>
                      </a:lnTo>
                      <a:lnTo>
                        <a:pt x="16889" y="7478"/>
                      </a:lnTo>
                      <a:lnTo>
                        <a:pt x="16889" y="6502"/>
                      </a:lnTo>
                      <a:lnTo>
                        <a:pt x="16889" y="5739"/>
                      </a:lnTo>
                      <a:lnTo>
                        <a:pt x="16674" y="5894"/>
                      </a:lnTo>
                      <a:lnTo>
                        <a:pt x="16414" y="6036"/>
                      </a:lnTo>
                      <a:lnTo>
                        <a:pt x="16154" y="6177"/>
                      </a:lnTo>
                      <a:lnTo>
                        <a:pt x="15849" y="6248"/>
                      </a:lnTo>
                      <a:lnTo>
                        <a:pt x="15544" y="6304"/>
                      </a:lnTo>
                      <a:lnTo>
                        <a:pt x="15217" y="6332"/>
                      </a:lnTo>
                      <a:lnTo>
                        <a:pt x="14866" y="6361"/>
                      </a:lnTo>
                      <a:lnTo>
                        <a:pt x="14550" y="6361"/>
                      </a:lnTo>
                      <a:lnTo>
                        <a:pt x="14200" y="6332"/>
                      </a:lnTo>
                      <a:lnTo>
                        <a:pt x="13850" y="6276"/>
                      </a:lnTo>
                      <a:lnTo>
                        <a:pt x="13522" y="6219"/>
                      </a:lnTo>
                      <a:lnTo>
                        <a:pt x="13206" y="6149"/>
                      </a:lnTo>
                      <a:lnTo>
                        <a:pt x="12901" y="6064"/>
                      </a:lnTo>
                      <a:lnTo>
                        <a:pt x="12618" y="5951"/>
                      </a:lnTo>
                      <a:lnTo>
                        <a:pt x="12358" y="5838"/>
                      </a:lnTo>
                      <a:lnTo>
                        <a:pt x="12121" y="5739"/>
                      </a:lnTo>
                      <a:lnTo>
                        <a:pt x="11941" y="5626"/>
                      </a:lnTo>
                      <a:lnTo>
                        <a:pt x="11794" y="5513"/>
                      </a:lnTo>
                      <a:lnTo>
                        <a:pt x="11658" y="5414"/>
                      </a:lnTo>
                      <a:lnTo>
                        <a:pt x="11556" y="5301"/>
                      </a:lnTo>
                      <a:lnTo>
                        <a:pt x="11466" y="5187"/>
                      </a:lnTo>
                      <a:lnTo>
                        <a:pt x="11398" y="5089"/>
                      </a:lnTo>
                      <a:lnTo>
                        <a:pt x="11376" y="4947"/>
                      </a:lnTo>
                      <a:lnTo>
                        <a:pt x="11353" y="4834"/>
                      </a:lnTo>
                      <a:lnTo>
                        <a:pt x="11353" y="4707"/>
                      </a:lnTo>
                      <a:lnTo>
                        <a:pt x="11376" y="4565"/>
                      </a:lnTo>
                      <a:lnTo>
                        <a:pt x="11443" y="4410"/>
                      </a:lnTo>
                      <a:lnTo>
                        <a:pt x="11511" y="4240"/>
                      </a:lnTo>
                      <a:lnTo>
                        <a:pt x="11703" y="3887"/>
                      </a:lnTo>
                      <a:lnTo>
                        <a:pt x="11986" y="3505"/>
                      </a:lnTo>
                      <a:lnTo>
                        <a:pt x="12144" y="3265"/>
                      </a:lnTo>
                      <a:lnTo>
                        <a:pt x="12246" y="3025"/>
                      </a:lnTo>
                      <a:lnTo>
                        <a:pt x="12336" y="2756"/>
                      </a:lnTo>
                      <a:lnTo>
                        <a:pt x="12404" y="2445"/>
                      </a:lnTo>
                      <a:lnTo>
                        <a:pt x="12438" y="2176"/>
                      </a:lnTo>
                      <a:lnTo>
                        <a:pt x="12438" y="1880"/>
                      </a:lnTo>
                      <a:lnTo>
                        <a:pt x="12404" y="1583"/>
                      </a:lnTo>
                      <a:lnTo>
                        <a:pt x="12336" y="1314"/>
                      </a:lnTo>
                      <a:lnTo>
                        <a:pt x="12246" y="1046"/>
                      </a:lnTo>
                      <a:lnTo>
                        <a:pt x="12099" y="791"/>
                      </a:lnTo>
                      <a:lnTo>
                        <a:pt x="12008" y="692"/>
                      </a:lnTo>
                      <a:lnTo>
                        <a:pt x="11918" y="579"/>
                      </a:lnTo>
                      <a:lnTo>
                        <a:pt x="11816" y="466"/>
                      </a:lnTo>
                      <a:lnTo>
                        <a:pt x="11703" y="381"/>
                      </a:lnTo>
                      <a:lnTo>
                        <a:pt x="11579" y="310"/>
                      </a:lnTo>
                      <a:lnTo>
                        <a:pt x="11443" y="226"/>
                      </a:lnTo>
                      <a:lnTo>
                        <a:pt x="11297" y="169"/>
                      </a:lnTo>
                      <a:lnTo>
                        <a:pt x="11138" y="113"/>
                      </a:lnTo>
                      <a:lnTo>
                        <a:pt x="10969" y="56"/>
                      </a:lnTo>
                      <a:lnTo>
                        <a:pt x="10800" y="28"/>
                      </a:lnTo>
                      <a:lnTo>
                        <a:pt x="10619" y="28"/>
                      </a:lnTo>
                      <a:lnTo>
                        <a:pt x="10404" y="28"/>
                      </a:lnTo>
                      <a:lnTo>
                        <a:pt x="10257" y="28"/>
                      </a:lnTo>
                      <a:lnTo>
                        <a:pt x="10076" y="56"/>
                      </a:lnTo>
                      <a:lnTo>
                        <a:pt x="9952" y="84"/>
                      </a:lnTo>
                      <a:lnTo>
                        <a:pt x="9794" y="141"/>
                      </a:lnTo>
                      <a:lnTo>
                        <a:pt x="9692" y="226"/>
                      </a:lnTo>
                      <a:lnTo>
                        <a:pt x="9557" y="282"/>
                      </a:lnTo>
                      <a:lnTo>
                        <a:pt x="9455" y="381"/>
                      </a:lnTo>
                      <a:lnTo>
                        <a:pt x="9365" y="466"/>
                      </a:lnTo>
                      <a:lnTo>
                        <a:pt x="9274" y="579"/>
                      </a:lnTo>
                      <a:lnTo>
                        <a:pt x="9184" y="692"/>
                      </a:lnTo>
                      <a:lnTo>
                        <a:pt x="9128" y="791"/>
                      </a:lnTo>
                      <a:lnTo>
                        <a:pt x="9060" y="932"/>
                      </a:lnTo>
                      <a:lnTo>
                        <a:pt x="8969" y="1201"/>
                      </a:lnTo>
                      <a:lnTo>
                        <a:pt x="8913" y="1498"/>
                      </a:lnTo>
                      <a:lnTo>
                        <a:pt x="8890" y="1795"/>
                      </a:lnTo>
                      <a:lnTo>
                        <a:pt x="8890" y="2120"/>
                      </a:lnTo>
                      <a:lnTo>
                        <a:pt x="8913" y="2445"/>
                      </a:lnTo>
                      <a:lnTo>
                        <a:pt x="8969" y="2756"/>
                      </a:lnTo>
                      <a:lnTo>
                        <a:pt x="9060" y="3081"/>
                      </a:lnTo>
                      <a:lnTo>
                        <a:pt x="9173" y="3378"/>
                      </a:lnTo>
                      <a:lnTo>
                        <a:pt x="9297" y="3647"/>
                      </a:lnTo>
                      <a:lnTo>
                        <a:pt x="9466" y="3887"/>
                      </a:lnTo>
                      <a:lnTo>
                        <a:pt x="9579" y="4085"/>
                      </a:lnTo>
                      <a:lnTo>
                        <a:pt x="9670" y="4269"/>
                      </a:lnTo>
                      <a:lnTo>
                        <a:pt x="9726" y="4467"/>
                      </a:lnTo>
                      <a:lnTo>
                        <a:pt x="9771" y="4650"/>
                      </a:lnTo>
                      <a:lnTo>
                        <a:pt x="9771" y="4834"/>
                      </a:lnTo>
                      <a:lnTo>
                        <a:pt x="9749" y="5032"/>
                      </a:lnTo>
                      <a:lnTo>
                        <a:pt x="9715" y="5216"/>
                      </a:lnTo>
                      <a:lnTo>
                        <a:pt x="9625" y="5385"/>
                      </a:lnTo>
                      <a:lnTo>
                        <a:pt x="9534" y="5513"/>
                      </a:lnTo>
                      <a:lnTo>
                        <a:pt x="9410" y="5626"/>
                      </a:lnTo>
                      <a:lnTo>
                        <a:pt x="9229" y="5710"/>
                      </a:lnTo>
                      <a:lnTo>
                        <a:pt x="9060" y="5767"/>
                      </a:lnTo>
                      <a:lnTo>
                        <a:pt x="8845" y="5767"/>
                      </a:lnTo>
                      <a:lnTo>
                        <a:pt x="8585" y="5739"/>
                      </a:lnTo>
                      <a:lnTo>
                        <a:pt x="8325" y="5654"/>
                      </a:lnTo>
                      <a:lnTo>
                        <a:pt x="8020" y="5513"/>
                      </a:lnTo>
                      <a:lnTo>
                        <a:pt x="7840" y="5442"/>
                      </a:lnTo>
                      <a:lnTo>
                        <a:pt x="7648" y="5385"/>
                      </a:lnTo>
                      <a:lnTo>
                        <a:pt x="7433" y="5329"/>
                      </a:lnTo>
                      <a:lnTo>
                        <a:pt x="7241" y="5301"/>
                      </a:lnTo>
                      <a:lnTo>
                        <a:pt x="6755" y="5301"/>
                      </a:lnTo>
                      <a:lnTo>
                        <a:pt x="6281" y="5329"/>
                      </a:lnTo>
                      <a:lnTo>
                        <a:pt x="5784" y="5385"/>
                      </a:lnTo>
                      <a:lnTo>
                        <a:pt x="5264" y="5498"/>
                      </a:lnTo>
                      <a:lnTo>
                        <a:pt x="4744" y="5597"/>
                      </a:lnTo>
                      <a:lnTo>
                        <a:pt x="4247" y="5739"/>
                      </a:lnTo>
                      <a:lnTo>
                        <a:pt x="4202" y="5894"/>
                      </a:lnTo>
                      <a:lnTo>
                        <a:pt x="4202" y="6191"/>
                      </a:lnTo>
                      <a:lnTo>
                        <a:pt x="4202" y="6545"/>
                      </a:lnTo>
                      <a:lnTo>
                        <a:pt x="4225" y="6954"/>
                      </a:lnTo>
                      <a:lnTo>
                        <a:pt x="4315" y="7930"/>
                      </a:lnTo>
                      <a:lnTo>
                        <a:pt x="4394" y="9018"/>
                      </a:lnTo>
                      <a:lnTo>
                        <a:pt x="4439" y="9570"/>
                      </a:lnTo>
                      <a:lnTo>
                        <a:pt x="4462" y="10107"/>
                      </a:lnTo>
                      <a:lnTo>
                        <a:pt x="4484" y="10630"/>
                      </a:lnTo>
                      <a:lnTo>
                        <a:pt x="4507" y="11082"/>
                      </a:lnTo>
                      <a:lnTo>
                        <a:pt x="4484" y="11520"/>
                      </a:lnTo>
                      <a:lnTo>
                        <a:pt x="4439" y="11874"/>
                      </a:lnTo>
                      <a:lnTo>
                        <a:pt x="4394" y="12029"/>
                      </a:lnTo>
                      <a:lnTo>
                        <a:pt x="4349" y="12171"/>
                      </a:lnTo>
                      <a:lnTo>
                        <a:pt x="4315" y="12284"/>
                      </a:lnTo>
                      <a:lnTo>
                        <a:pt x="4247" y="12354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34" name="Puzzle4"/>
                <p:cNvSpPr>
                  <a:spLocks noEditPoints="1" noChangeArrowheads="1"/>
                </p:cNvSpPr>
                <p:nvPr/>
              </p:nvSpPr>
              <p:spPr bwMode="auto">
                <a:xfrm>
                  <a:off x="2192" y="1719"/>
                  <a:ext cx="1072" cy="1763"/>
                </a:xfrm>
                <a:custGeom>
                  <a:avLst/>
                  <a:gdLst>
                    <a:gd name="T0" fmla="*/ 412 w 21600"/>
                    <a:gd name="T1" fmla="*/ 946 h 21600"/>
                    <a:gd name="T2" fmla="*/ 22 w 21600"/>
                    <a:gd name="T3" fmla="*/ 1382 h 21600"/>
                    <a:gd name="T4" fmla="*/ 571 w 21600"/>
                    <a:gd name="T5" fmla="*/ 1763 h 21600"/>
                    <a:gd name="T6" fmla="*/ 1038 w 21600"/>
                    <a:gd name="T7" fmla="*/ 1367 h 21600"/>
                    <a:gd name="T8" fmla="*/ 693 w 21600"/>
                    <a:gd name="T9" fmla="*/ 889 h 21600"/>
                    <a:gd name="T10" fmla="*/ 1044 w 21600"/>
                    <a:gd name="T11" fmla="*/ 385 h 21600"/>
                    <a:gd name="T12" fmla="*/ 551 w 21600"/>
                    <a:gd name="T13" fmla="*/ 1 h 21600"/>
                    <a:gd name="T14" fmla="*/ 22 w 21600"/>
                    <a:gd name="T15" fmla="*/ 385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075 w 21600"/>
                    <a:gd name="T25" fmla="*/ 5660 h 21600"/>
                    <a:gd name="T26" fmla="*/ 20210 w 21600"/>
                    <a:gd name="T27" fmla="*/ 1597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3813" y="10590"/>
                      </a:moveTo>
                      <a:lnTo>
                        <a:pt x="3927" y="10513"/>
                      </a:lnTo>
                      <a:lnTo>
                        <a:pt x="4078" y="10425"/>
                      </a:lnTo>
                      <a:lnTo>
                        <a:pt x="4210" y="10359"/>
                      </a:lnTo>
                      <a:lnTo>
                        <a:pt x="4361" y="10315"/>
                      </a:lnTo>
                      <a:lnTo>
                        <a:pt x="4682" y="10237"/>
                      </a:lnTo>
                      <a:lnTo>
                        <a:pt x="5041" y="10193"/>
                      </a:lnTo>
                      <a:lnTo>
                        <a:pt x="5456" y="10171"/>
                      </a:lnTo>
                      <a:lnTo>
                        <a:pt x="5853" y="10193"/>
                      </a:lnTo>
                      <a:lnTo>
                        <a:pt x="6249" y="10260"/>
                      </a:lnTo>
                      <a:lnTo>
                        <a:pt x="6646" y="10337"/>
                      </a:lnTo>
                      <a:lnTo>
                        <a:pt x="7004" y="10469"/>
                      </a:lnTo>
                      <a:lnTo>
                        <a:pt x="7363" y="10612"/>
                      </a:lnTo>
                      <a:lnTo>
                        <a:pt x="7665" y="10788"/>
                      </a:lnTo>
                      <a:lnTo>
                        <a:pt x="7911" y="10998"/>
                      </a:lnTo>
                      <a:lnTo>
                        <a:pt x="8024" y="11097"/>
                      </a:lnTo>
                      <a:lnTo>
                        <a:pt x="8137" y="11207"/>
                      </a:lnTo>
                      <a:lnTo>
                        <a:pt x="8194" y="11340"/>
                      </a:lnTo>
                      <a:lnTo>
                        <a:pt x="8269" y="11461"/>
                      </a:lnTo>
                      <a:lnTo>
                        <a:pt x="8307" y="11593"/>
                      </a:lnTo>
                      <a:lnTo>
                        <a:pt x="8307" y="11714"/>
                      </a:lnTo>
                      <a:lnTo>
                        <a:pt x="8307" y="11868"/>
                      </a:lnTo>
                      <a:lnTo>
                        <a:pt x="8307" y="12012"/>
                      </a:lnTo>
                      <a:lnTo>
                        <a:pt x="8194" y="12265"/>
                      </a:lnTo>
                      <a:lnTo>
                        <a:pt x="8062" y="12519"/>
                      </a:lnTo>
                      <a:lnTo>
                        <a:pt x="7873" y="12706"/>
                      </a:lnTo>
                      <a:lnTo>
                        <a:pt x="7627" y="12904"/>
                      </a:lnTo>
                      <a:lnTo>
                        <a:pt x="7363" y="13048"/>
                      </a:lnTo>
                      <a:lnTo>
                        <a:pt x="7080" y="13180"/>
                      </a:lnTo>
                      <a:lnTo>
                        <a:pt x="6759" y="13257"/>
                      </a:lnTo>
                      <a:lnTo>
                        <a:pt x="6419" y="13345"/>
                      </a:lnTo>
                      <a:lnTo>
                        <a:pt x="6098" y="13389"/>
                      </a:lnTo>
                      <a:lnTo>
                        <a:pt x="5739" y="13389"/>
                      </a:lnTo>
                      <a:lnTo>
                        <a:pt x="5418" y="13389"/>
                      </a:lnTo>
                      <a:lnTo>
                        <a:pt x="5079" y="13345"/>
                      </a:lnTo>
                      <a:lnTo>
                        <a:pt x="4758" y="13301"/>
                      </a:lnTo>
                      <a:lnTo>
                        <a:pt x="4474" y="13213"/>
                      </a:lnTo>
                      <a:lnTo>
                        <a:pt x="4172" y="13114"/>
                      </a:lnTo>
                      <a:lnTo>
                        <a:pt x="3965" y="12982"/>
                      </a:lnTo>
                      <a:lnTo>
                        <a:pt x="3738" y="12838"/>
                      </a:lnTo>
                      <a:lnTo>
                        <a:pt x="3493" y="12706"/>
                      </a:lnTo>
                      <a:lnTo>
                        <a:pt x="3228" y="12607"/>
                      </a:lnTo>
                      <a:lnTo>
                        <a:pt x="2945" y="12519"/>
                      </a:lnTo>
                      <a:lnTo>
                        <a:pt x="2700" y="12431"/>
                      </a:lnTo>
                      <a:lnTo>
                        <a:pt x="2397" y="12375"/>
                      </a:lnTo>
                      <a:lnTo>
                        <a:pt x="2152" y="12331"/>
                      </a:lnTo>
                      <a:lnTo>
                        <a:pt x="1888" y="12309"/>
                      </a:lnTo>
                      <a:lnTo>
                        <a:pt x="1642" y="12309"/>
                      </a:lnTo>
                      <a:lnTo>
                        <a:pt x="1397" y="12331"/>
                      </a:lnTo>
                      <a:lnTo>
                        <a:pt x="1170" y="12397"/>
                      </a:lnTo>
                      <a:lnTo>
                        <a:pt x="962" y="12453"/>
                      </a:lnTo>
                      <a:lnTo>
                        <a:pt x="774" y="12563"/>
                      </a:lnTo>
                      <a:lnTo>
                        <a:pt x="623" y="12684"/>
                      </a:lnTo>
                      <a:lnTo>
                        <a:pt x="528" y="12838"/>
                      </a:lnTo>
                      <a:lnTo>
                        <a:pt x="453" y="13026"/>
                      </a:lnTo>
                      <a:lnTo>
                        <a:pt x="339" y="13477"/>
                      </a:lnTo>
                      <a:lnTo>
                        <a:pt x="226" y="13984"/>
                      </a:lnTo>
                      <a:lnTo>
                        <a:pt x="151" y="14535"/>
                      </a:lnTo>
                      <a:lnTo>
                        <a:pt x="113" y="15075"/>
                      </a:lnTo>
                      <a:lnTo>
                        <a:pt x="113" y="15626"/>
                      </a:lnTo>
                      <a:lnTo>
                        <a:pt x="151" y="16133"/>
                      </a:lnTo>
                      <a:lnTo>
                        <a:pt x="188" y="16376"/>
                      </a:lnTo>
                      <a:lnTo>
                        <a:pt x="264" y="16585"/>
                      </a:lnTo>
                      <a:lnTo>
                        <a:pt x="339" y="16773"/>
                      </a:lnTo>
                      <a:lnTo>
                        <a:pt x="453" y="16938"/>
                      </a:lnTo>
                      <a:lnTo>
                        <a:pt x="1095" y="16883"/>
                      </a:lnTo>
                      <a:lnTo>
                        <a:pt x="1963" y="16795"/>
                      </a:lnTo>
                      <a:lnTo>
                        <a:pt x="2945" y="16751"/>
                      </a:lnTo>
                      <a:lnTo>
                        <a:pt x="3965" y="16706"/>
                      </a:lnTo>
                      <a:lnTo>
                        <a:pt x="5022" y="16684"/>
                      </a:lnTo>
                      <a:lnTo>
                        <a:pt x="5947" y="16684"/>
                      </a:lnTo>
                      <a:lnTo>
                        <a:pt x="6759" y="16706"/>
                      </a:lnTo>
                      <a:lnTo>
                        <a:pt x="7363" y="16751"/>
                      </a:lnTo>
                      <a:lnTo>
                        <a:pt x="7948" y="16839"/>
                      </a:lnTo>
                      <a:lnTo>
                        <a:pt x="8458" y="16916"/>
                      </a:lnTo>
                      <a:lnTo>
                        <a:pt x="8893" y="17026"/>
                      </a:lnTo>
                      <a:lnTo>
                        <a:pt x="9289" y="17158"/>
                      </a:lnTo>
                      <a:lnTo>
                        <a:pt x="9572" y="17280"/>
                      </a:lnTo>
                      <a:lnTo>
                        <a:pt x="9799" y="17412"/>
                      </a:lnTo>
                      <a:lnTo>
                        <a:pt x="9969" y="17555"/>
                      </a:lnTo>
                      <a:lnTo>
                        <a:pt x="10120" y="17687"/>
                      </a:lnTo>
                      <a:lnTo>
                        <a:pt x="10158" y="17831"/>
                      </a:lnTo>
                      <a:lnTo>
                        <a:pt x="10195" y="17974"/>
                      </a:lnTo>
                      <a:lnTo>
                        <a:pt x="10158" y="18128"/>
                      </a:lnTo>
                      <a:lnTo>
                        <a:pt x="10082" y="18271"/>
                      </a:lnTo>
                      <a:lnTo>
                        <a:pt x="9969" y="18426"/>
                      </a:lnTo>
                      <a:lnTo>
                        <a:pt x="9837" y="18569"/>
                      </a:lnTo>
                      <a:lnTo>
                        <a:pt x="9648" y="18701"/>
                      </a:lnTo>
                      <a:lnTo>
                        <a:pt x="9440" y="18822"/>
                      </a:lnTo>
                      <a:lnTo>
                        <a:pt x="9213" y="18999"/>
                      </a:lnTo>
                      <a:lnTo>
                        <a:pt x="9044" y="19186"/>
                      </a:lnTo>
                      <a:lnTo>
                        <a:pt x="8893" y="19395"/>
                      </a:lnTo>
                      <a:lnTo>
                        <a:pt x="8817" y="19627"/>
                      </a:lnTo>
                      <a:lnTo>
                        <a:pt x="8779" y="19858"/>
                      </a:lnTo>
                      <a:lnTo>
                        <a:pt x="8779" y="20112"/>
                      </a:lnTo>
                      <a:lnTo>
                        <a:pt x="8855" y="20354"/>
                      </a:lnTo>
                      <a:lnTo>
                        <a:pt x="8968" y="20586"/>
                      </a:lnTo>
                      <a:lnTo>
                        <a:pt x="9138" y="20817"/>
                      </a:lnTo>
                      <a:lnTo>
                        <a:pt x="9365" y="21026"/>
                      </a:lnTo>
                      <a:lnTo>
                        <a:pt x="9610" y="21192"/>
                      </a:lnTo>
                      <a:lnTo>
                        <a:pt x="9950" y="21368"/>
                      </a:lnTo>
                      <a:lnTo>
                        <a:pt x="10120" y="21445"/>
                      </a:lnTo>
                      <a:lnTo>
                        <a:pt x="10346" y="21511"/>
                      </a:lnTo>
                      <a:lnTo>
                        <a:pt x="10516" y="21555"/>
                      </a:lnTo>
                      <a:lnTo>
                        <a:pt x="10743" y="21600"/>
                      </a:lnTo>
                      <a:lnTo>
                        <a:pt x="10988" y="21644"/>
                      </a:lnTo>
                      <a:lnTo>
                        <a:pt x="11215" y="21666"/>
                      </a:lnTo>
                      <a:lnTo>
                        <a:pt x="11498" y="21666"/>
                      </a:lnTo>
                      <a:lnTo>
                        <a:pt x="11762" y="21666"/>
                      </a:lnTo>
                      <a:lnTo>
                        <a:pt x="12253" y="21644"/>
                      </a:lnTo>
                      <a:lnTo>
                        <a:pt x="12763" y="21577"/>
                      </a:lnTo>
                      <a:lnTo>
                        <a:pt x="13197" y="21467"/>
                      </a:lnTo>
                      <a:lnTo>
                        <a:pt x="13556" y="21346"/>
                      </a:lnTo>
                      <a:lnTo>
                        <a:pt x="13896" y="21192"/>
                      </a:lnTo>
                      <a:lnTo>
                        <a:pt x="14179" y="21026"/>
                      </a:lnTo>
                      <a:lnTo>
                        <a:pt x="14444" y="20839"/>
                      </a:lnTo>
                      <a:lnTo>
                        <a:pt x="14576" y="20641"/>
                      </a:lnTo>
                      <a:lnTo>
                        <a:pt x="14727" y="20431"/>
                      </a:lnTo>
                      <a:lnTo>
                        <a:pt x="14765" y="20200"/>
                      </a:lnTo>
                      <a:lnTo>
                        <a:pt x="14802" y="19991"/>
                      </a:lnTo>
                      <a:lnTo>
                        <a:pt x="14727" y="19759"/>
                      </a:lnTo>
                      <a:lnTo>
                        <a:pt x="14613" y="19550"/>
                      </a:lnTo>
                      <a:lnTo>
                        <a:pt x="14444" y="19307"/>
                      </a:lnTo>
                      <a:lnTo>
                        <a:pt x="14217" y="19098"/>
                      </a:lnTo>
                      <a:lnTo>
                        <a:pt x="13934" y="18911"/>
                      </a:lnTo>
                      <a:lnTo>
                        <a:pt x="13669" y="18745"/>
                      </a:lnTo>
                      <a:lnTo>
                        <a:pt x="13462" y="18547"/>
                      </a:lnTo>
                      <a:lnTo>
                        <a:pt x="13311" y="18337"/>
                      </a:lnTo>
                      <a:lnTo>
                        <a:pt x="13197" y="18150"/>
                      </a:lnTo>
                      <a:lnTo>
                        <a:pt x="13122" y="17941"/>
                      </a:lnTo>
                      <a:lnTo>
                        <a:pt x="13122" y="17720"/>
                      </a:lnTo>
                      <a:lnTo>
                        <a:pt x="13122" y="17533"/>
                      </a:lnTo>
                      <a:lnTo>
                        <a:pt x="13197" y="17346"/>
                      </a:lnTo>
                      <a:lnTo>
                        <a:pt x="13273" y="17158"/>
                      </a:lnTo>
                      <a:lnTo>
                        <a:pt x="13386" y="16982"/>
                      </a:lnTo>
                      <a:lnTo>
                        <a:pt x="13537" y="16839"/>
                      </a:lnTo>
                      <a:lnTo>
                        <a:pt x="13707" y="16706"/>
                      </a:lnTo>
                      <a:lnTo>
                        <a:pt x="13896" y="16607"/>
                      </a:lnTo>
                      <a:lnTo>
                        <a:pt x="14104" y="16519"/>
                      </a:lnTo>
                      <a:lnTo>
                        <a:pt x="14330" y="16453"/>
                      </a:lnTo>
                      <a:lnTo>
                        <a:pt x="14538" y="16431"/>
                      </a:lnTo>
                      <a:lnTo>
                        <a:pt x="14897" y="16453"/>
                      </a:lnTo>
                      <a:lnTo>
                        <a:pt x="15406" y="16497"/>
                      </a:lnTo>
                      <a:lnTo>
                        <a:pt x="16105" y="16541"/>
                      </a:lnTo>
                      <a:lnTo>
                        <a:pt x="16898" y="16607"/>
                      </a:lnTo>
                      <a:lnTo>
                        <a:pt x="17804" y="16651"/>
                      </a:lnTo>
                      <a:lnTo>
                        <a:pt x="18786" y="16684"/>
                      </a:lnTo>
                      <a:lnTo>
                        <a:pt x="19844" y="16728"/>
                      </a:lnTo>
                      <a:lnTo>
                        <a:pt x="20920" y="16751"/>
                      </a:lnTo>
                      <a:lnTo>
                        <a:pt x="21109" y="16497"/>
                      </a:lnTo>
                      <a:lnTo>
                        <a:pt x="21241" y="16222"/>
                      </a:lnTo>
                      <a:lnTo>
                        <a:pt x="21392" y="15946"/>
                      </a:lnTo>
                      <a:lnTo>
                        <a:pt x="21467" y="15648"/>
                      </a:lnTo>
                      <a:lnTo>
                        <a:pt x="21543" y="15351"/>
                      </a:lnTo>
                      <a:lnTo>
                        <a:pt x="21618" y="15042"/>
                      </a:lnTo>
                      <a:lnTo>
                        <a:pt x="21618" y="14745"/>
                      </a:lnTo>
                      <a:lnTo>
                        <a:pt x="21618" y="14447"/>
                      </a:lnTo>
                      <a:lnTo>
                        <a:pt x="21618" y="14150"/>
                      </a:lnTo>
                      <a:lnTo>
                        <a:pt x="21581" y="13852"/>
                      </a:lnTo>
                      <a:lnTo>
                        <a:pt x="21505" y="13577"/>
                      </a:lnTo>
                      <a:lnTo>
                        <a:pt x="21430" y="13301"/>
                      </a:lnTo>
                      <a:lnTo>
                        <a:pt x="21354" y="13048"/>
                      </a:lnTo>
                      <a:lnTo>
                        <a:pt x="21241" y="12816"/>
                      </a:lnTo>
                      <a:lnTo>
                        <a:pt x="21146" y="12607"/>
                      </a:lnTo>
                      <a:lnTo>
                        <a:pt x="21033" y="12431"/>
                      </a:lnTo>
                      <a:lnTo>
                        <a:pt x="20920" y="12265"/>
                      </a:lnTo>
                      <a:lnTo>
                        <a:pt x="20769" y="12144"/>
                      </a:lnTo>
                      <a:lnTo>
                        <a:pt x="20637" y="12034"/>
                      </a:lnTo>
                      <a:lnTo>
                        <a:pt x="20486" y="11946"/>
                      </a:lnTo>
                      <a:lnTo>
                        <a:pt x="20297" y="11891"/>
                      </a:lnTo>
                      <a:lnTo>
                        <a:pt x="20165" y="11846"/>
                      </a:lnTo>
                      <a:lnTo>
                        <a:pt x="19976" y="11824"/>
                      </a:lnTo>
                      <a:lnTo>
                        <a:pt x="19806" y="11802"/>
                      </a:lnTo>
                      <a:lnTo>
                        <a:pt x="19390" y="11824"/>
                      </a:lnTo>
                      <a:lnTo>
                        <a:pt x="18956" y="11891"/>
                      </a:lnTo>
                      <a:lnTo>
                        <a:pt x="18503" y="11968"/>
                      </a:lnTo>
                      <a:lnTo>
                        <a:pt x="17993" y="12078"/>
                      </a:lnTo>
                      <a:lnTo>
                        <a:pt x="17653" y="12144"/>
                      </a:lnTo>
                      <a:lnTo>
                        <a:pt x="17332" y="12199"/>
                      </a:lnTo>
                      <a:lnTo>
                        <a:pt x="17049" y="12221"/>
                      </a:lnTo>
                      <a:lnTo>
                        <a:pt x="16747" y="12243"/>
                      </a:lnTo>
                      <a:lnTo>
                        <a:pt x="16464" y="12243"/>
                      </a:lnTo>
                      <a:lnTo>
                        <a:pt x="16218" y="12243"/>
                      </a:lnTo>
                      <a:lnTo>
                        <a:pt x="15992" y="12221"/>
                      </a:lnTo>
                      <a:lnTo>
                        <a:pt x="15746" y="12199"/>
                      </a:lnTo>
                      <a:lnTo>
                        <a:pt x="15520" y="12155"/>
                      </a:lnTo>
                      <a:lnTo>
                        <a:pt x="15350" y="12122"/>
                      </a:lnTo>
                      <a:lnTo>
                        <a:pt x="15161" y="12056"/>
                      </a:lnTo>
                      <a:lnTo>
                        <a:pt x="14972" y="11990"/>
                      </a:lnTo>
                      <a:lnTo>
                        <a:pt x="14689" y="11846"/>
                      </a:lnTo>
                      <a:lnTo>
                        <a:pt x="14444" y="11670"/>
                      </a:lnTo>
                      <a:lnTo>
                        <a:pt x="14255" y="11483"/>
                      </a:lnTo>
                      <a:lnTo>
                        <a:pt x="14104" y="11295"/>
                      </a:lnTo>
                      <a:lnTo>
                        <a:pt x="14028" y="11086"/>
                      </a:lnTo>
                      <a:lnTo>
                        <a:pt x="13972" y="10888"/>
                      </a:lnTo>
                      <a:lnTo>
                        <a:pt x="13972" y="10700"/>
                      </a:lnTo>
                      <a:lnTo>
                        <a:pt x="14009" y="10513"/>
                      </a:lnTo>
                      <a:lnTo>
                        <a:pt x="14066" y="10359"/>
                      </a:lnTo>
                      <a:lnTo>
                        <a:pt x="14179" y="10215"/>
                      </a:lnTo>
                      <a:lnTo>
                        <a:pt x="14406" y="10006"/>
                      </a:lnTo>
                      <a:lnTo>
                        <a:pt x="14651" y="9830"/>
                      </a:lnTo>
                      <a:lnTo>
                        <a:pt x="14878" y="9686"/>
                      </a:lnTo>
                      <a:lnTo>
                        <a:pt x="15123" y="9554"/>
                      </a:lnTo>
                      <a:lnTo>
                        <a:pt x="15350" y="9477"/>
                      </a:lnTo>
                      <a:lnTo>
                        <a:pt x="15558" y="9411"/>
                      </a:lnTo>
                      <a:lnTo>
                        <a:pt x="15803" y="9345"/>
                      </a:lnTo>
                      <a:lnTo>
                        <a:pt x="16030" y="9323"/>
                      </a:lnTo>
                      <a:lnTo>
                        <a:pt x="16256" y="9301"/>
                      </a:lnTo>
                      <a:lnTo>
                        <a:pt x="16464" y="9323"/>
                      </a:lnTo>
                      <a:lnTo>
                        <a:pt x="16690" y="9345"/>
                      </a:lnTo>
                      <a:lnTo>
                        <a:pt x="16898" y="9367"/>
                      </a:lnTo>
                      <a:lnTo>
                        <a:pt x="17332" y="9477"/>
                      </a:lnTo>
                      <a:lnTo>
                        <a:pt x="17767" y="9598"/>
                      </a:lnTo>
                      <a:lnTo>
                        <a:pt x="18163" y="9731"/>
                      </a:lnTo>
                      <a:lnTo>
                        <a:pt x="18597" y="9874"/>
                      </a:lnTo>
                      <a:lnTo>
                        <a:pt x="18994" y="10006"/>
                      </a:lnTo>
                      <a:lnTo>
                        <a:pt x="19428" y="10083"/>
                      </a:lnTo>
                      <a:lnTo>
                        <a:pt x="19617" y="10127"/>
                      </a:lnTo>
                      <a:lnTo>
                        <a:pt x="19844" y="10149"/>
                      </a:lnTo>
                      <a:lnTo>
                        <a:pt x="20013" y="10149"/>
                      </a:lnTo>
                      <a:lnTo>
                        <a:pt x="20240" y="10127"/>
                      </a:lnTo>
                      <a:lnTo>
                        <a:pt x="20410" y="10105"/>
                      </a:lnTo>
                      <a:lnTo>
                        <a:pt x="20637" y="10061"/>
                      </a:lnTo>
                      <a:lnTo>
                        <a:pt x="20844" y="9984"/>
                      </a:lnTo>
                      <a:lnTo>
                        <a:pt x="21033" y="9896"/>
                      </a:lnTo>
                      <a:lnTo>
                        <a:pt x="21146" y="9830"/>
                      </a:lnTo>
                      <a:lnTo>
                        <a:pt x="21203" y="9753"/>
                      </a:lnTo>
                      <a:lnTo>
                        <a:pt x="21279" y="9642"/>
                      </a:lnTo>
                      <a:lnTo>
                        <a:pt x="21354" y="9521"/>
                      </a:lnTo>
                      <a:lnTo>
                        <a:pt x="21430" y="9246"/>
                      </a:lnTo>
                      <a:lnTo>
                        <a:pt x="21430" y="8904"/>
                      </a:lnTo>
                      <a:lnTo>
                        <a:pt x="21430" y="8540"/>
                      </a:lnTo>
                      <a:lnTo>
                        <a:pt x="21392" y="8144"/>
                      </a:lnTo>
                      <a:lnTo>
                        <a:pt x="21354" y="7714"/>
                      </a:lnTo>
                      <a:lnTo>
                        <a:pt x="21279" y="7295"/>
                      </a:lnTo>
                      <a:lnTo>
                        <a:pt x="21146" y="6446"/>
                      </a:lnTo>
                      <a:lnTo>
                        <a:pt x="20995" y="5686"/>
                      </a:lnTo>
                      <a:lnTo>
                        <a:pt x="20958" y="5366"/>
                      </a:lnTo>
                      <a:lnTo>
                        <a:pt x="20958" y="5091"/>
                      </a:lnTo>
                      <a:lnTo>
                        <a:pt x="20958" y="4860"/>
                      </a:lnTo>
                      <a:lnTo>
                        <a:pt x="21033" y="4716"/>
                      </a:lnTo>
                      <a:lnTo>
                        <a:pt x="20637" y="4860"/>
                      </a:lnTo>
                      <a:lnTo>
                        <a:pt x="20127" y="4992"/>
                      </a:lnTo>
                      <a:lnTo>
                        <a:pt x="19617" y="5069"/>
                      </a:lnTo>
                      <a:lnTo>
                        <a:pt x="19032" y="5157"/>
                      </a:lnTo>
                      <a:lnTo>
                        <a:pt x="18465" y="5201"/>
                      </a:lnTo>
                      <a:lnTo>
                        <a:pt x="17842" y="5245"/>
                      </a:lnTo>
                      <a:lnTo>
                        <a:pt x="17219" y="5267"/>
                      </a:lnTo>
                      <a:lnTo>
                        <a:pt x="16615" y="5267"/>
                      </a:lnTo>
                      <a:lnTo>
                        <a:pt x="15992" y="5245"/>
                      </a:lnTo>
                      <a:lnTo>
                        <a:pt x="15369" y="5201"/>
                      </a:lnTo>
                      <a:lnTo>
                        <a:pt x="14840" y="5157"/>
                      </a:lnTo>
                      <a:lnTo>
                        <a:pt x="14293" y="5091"/>
                      </a:lnTo>
                      <a:lnTo>
                        <a:pt x="13783" y="5014"/>
                      </a:lnTo>
                      <a:lnTo>
                        <a:pt x="13386" y="4926"/>
                      </a:lnTo>
                      <a:lnTo>
                        <a:pt x="13027" y="4815"/>
                      </a:lnTo>
                      <a:lnTo>
                        <a:pt x="12725" y="4716"/>
                      </a:lnTo>
                      <a:lnTo>
                        <a:pt x="12480" y="4606"/>
                      </a:lnTo>
                      <a:lnTo>
                        <a:pt x="12291" y="4496"/>
                      </a:lnTo>
                      <a:lnTo>
                        <a:pt x="12197" y="4397"/>
                      </a:lnTo>
                      <a:lnTo>
                        <a:pt x="12083" y="4286"/>
                      </a:lnTo>
                      <a:lnTo>
                        <a:pt x="12046" y="4187"/>
                      </a:lnTo>
                      <a:lnTo>
                        <a:pt x="12008" y="4077"/>
                      </a:lnTo>
                      <a:lnTo>
                        <a:pt x="12046" y="3967"/>
                      </a:lnTo>
                      <a:lnTo>
                        <a:pt x="12121" y="3868"/>
                      </a:lnTo>
                      <a:lnTo>
                        <a:pt x="12197" y="3735"/>
                      </a:lnTo>
                      <a:lnTo>
                        <a:pt x="12291" y="3614"/>
                      </a:lnTo>
                      <a:lnTo>
                        <a:pt x="12442" y="3482"/>
                      </a:lnTo>
                      <a:lnTo>
                        <a:pt x="12631" y="3361"/>
                      </a:lnTo>
                      <a:lnTo>
                        <a:pt x="13065" y="3085"/>
                      </a:lnTo>
                      <a:lnTo>
                        <a:pt x="13537" y="2766"/>
                      </a:lnTo>
                      <a:lnTo>
                        <a:pt x="13783" y="2578"/>
                      </a:lnTo>
                      <a:lnTo>
                        <a:pt x="13934" y="2380"/>
                      </a:lnTo>
                      <a:lnTo>
                        <a:pt x="14028" y="2171"/>
                      </a:lnTo>
                      <a:lnTo>
                        <a:pt x="14104" y="1961"/>
                      </a:lnTo>
                      <a:lnTo>
                        <a:pt x="14104" y="1730"/>
                      </a:lnTo>
                      <a:lnTo>
                        <a:pt x="14066" y="1498"/>
                      </a:lnTo>
                      <a:lnTo>
                        <a:pt x="13972" y="1267"/>
                      </a:lnTo>
                      <a:lnTo>
                        <a:pt x="13820" y="1057"/>
                      </a:lnTo>
                      <a:lnTo>
                        <a:pt x="13594" y="837"/>
                      </a:lnTo>
                      <a:lnTo>
                        <a:pt x="13386" y="628"/>
                      </a:lnTo>
                      <a:lnTo>
                        <a:pt x="13103" y="462"/>
                      </a:lnTo>
                      <a:lnTo>
                        <a:pt x="12763" y="308"/>
                      </a:lnTo>
                      <a:lnTo>
                        <a:pt x="12404" y="187"/>
                      </a:lnTo>
                      <a:lnTo>
                        <a:pt x="12008" y="77"/>
                      </a:lnTo>
                      <a:lnTo>
                        <a:pt x="11574" y="33"/>
                      </a:lnTo>
                      <a:lnTo>
                        <a:pt x="11102" y="11"/>
                      </a:lnTo>
                      <a:lnTo>
                        <a:pt x="10667" y="11"/>
                      </a:lnTo>
                      <a:lnTo>
                        <a:pt x="10233" y="77"/>
                      </a:lnTo>
                      <a:lnTo>
                        <a:pt x="9837" y="187"/>
                      </a:lnTo>
                      <a:lnTo>
                        <a:pt x="9440" y="286"/>
                      </a:lnTo>
                      <a:lnTo>
                        <a:pt x="9062" y="462"/>
                      </a:lnTo>
                      <a:lnTo>
                        <a:pt x="8741" y="628"/>
                      </a:lnTo>
                      <a:lnTo>
                        <a:pt x="8458" y="815"/>
                      </a:lnTo>
                      <a:lnTo>
                        <a:pt x="8232" y="1035"/>
                      </a:lnTo>
                      <a:lnTo>
                        <a:pt x="8062" y="1245"/>
                      </a:lnTo>
                      <a:lnTo>
                        <a:pt x="7911" y="1476"/>
                      </a:lnTo>
                      <a:lnTo>
                        <a:pt x="7835" y="1708"/>
                      </a:lnTo>
                      <a:lnTo>
                        <a:pt x="7797" y="1961"/>
                      </a:lnTo>
                      <a:lnTo>
                        <a:pt x="7835" y="2193"/>
                      </a:lnTo>
                      <a:lnTo>
                        <a:pt x="7948" y="2402"/>
                      </a:lnTo>
                      <a:lnTo>
                        <a:pt x="8062" y="2534"/>
                      </a:lnTo>
                      <a:lnTo>
                        <a:pt x="8175" y="2644"/>
                      </a:lnTo>
                      <a:lnTo>
                        <a:pt x="8269" y="2744"/>
                      </a:lnTo>
                      <a:lnTo>
                        <a:pt x="8420" y="2832"/>
                      </a:lnTo>
                      <a:lnTo>
                        <a:pt x="8704" y="3019"/>
                      </a:lnTo>
                      <a:lnTo>
                        <a:pt x="8968" y="3206"/>
                      </a:lnTo>
                      <a:lnTo>
                        <a:pt x="9138" y="3405"/>
                      </a:lnTo>
                      <a:lnTo>
                        <a:pt x="9327" y="3570"/>
                      </a:lnTo>
                      <a:lnTo>
                        <a:pt x="9440" y="3735"/>
                      </a:lnTo>
                      <a:lnTo>
                        <a:pt x="9516" y="3890"/>
                      </a:lnTo>
                      <a:lnTo>
                        <a:pt x="9534" y="4033"/>
                      </a:lnTo>
                      <a:lnTo>
                        <a:pt x="9534" y="4165"/>
                      </a:lnTo>
                      <a:lnTo>
                        <a:pt x="9516" y="4286"/>
                      </a:lnTo>
                      <a:lnTo>
                        <a:pt x="9440" y="4397"/>
                      </a:lnTo>
                      <a:lnTo>
                        <a:pt x="9327" y="4496"/>
                      </a:lnTo>
                      <a:lnTo>
                        <a:pt x="9176" y="4562"/>
                      </a:lnTo>
                      <a:lnTo>
                        <a:pt x="9006" y="4628"/>
                      </a:lnTo>
                      <a:lnTo>
                        <a:pt x="8779" y="4694"/>
                      </a:lnTo>
                      <a:lnTo>
                        <a:pt x="8534" y="4716"/>
                      </a:lnTo>
                      <a:lnTo>
                        <a:pt x="8232" y="4716"/>
                      </a:lnTo>
                      <a:lnTo>
                        <a:pt x="7118" y="4738"/>
                      </a:lnTo>
                      <a:lnTo>
                        <a:pt x="5947" y="4771"/>
                      </a:lnTo>
                      <a:lnTo>
                        <a:pt x="4795" y="4815"/>
                      </a:lnTo>
                      <a:lnTo>
                        <a:pt x="3681" y="4860"/>
                      </a:lnTo>
                      <a:lnTo>
                        <a:pt x="2662" y="4882"/>
                      </a:lnTo>
                      <a:lnTo>
                        <a:pt x="1755" y="4882"/>
                      </a:lnTo>
                      <a:lnTo>
                        <a:pt x="1359" y="4860"/>
                      </a:lnTo>
                      <a:lnTo>
                        <a:pt x="981" y="4837"/>
                      </a:lnTo>
                      <a:lnTo>
                        <a:pt x="698" y="4771"/>
                      </a:lnTo>
                      <a:lnTo>
                        <a:pt x="453" y="4716"/>
                      </a:lnTo>
                      <a:lnTo>
                        <a:pt x="453" y="5322"/>
                      </a:lnTo>
                      <a:lnTo>
                        <a:pt x="453" y="6083"/>
                      </a:lnTo>
                      <a:lnTo>
                        <a:pt x="453" y="6909"/>
                      </a:lnTo>
                      <a:lnTo>
                        <a:pt x="453" y="7780"/>
                      </a:lnTo>
                      <a:lnTo>
                        <a:pt x="453" y="8606"/>
                      </a:lnTo>
                      <a:lnTo>
                        <a:pt x="453" y="9345"/>
                      </a:lnTo>
                      <a:lnTo>
                        <a:pt x="453" y="9918"/>
                      </a:lnTo>
                      <a:lnTo>
                        <a:pt x="453" y="10282"/>
                      </a:lnTo>
                      <a:lnTo>
                        <a:pt x="490" y="10381"/>
                      </a:lnTo>
                      <a:lnTo>
                        <a:pt x="547" y="10491"/>
                      </a:lnTo>
                      <a:lnTo>
                        <a:pt x="660" y="10590"/>
                      </a:lnTo>
                      <a:lnTo>
                        <a:pt x="811" y="10700"/>
                      </a:lnTo>
                      <a:lnTo>
                        <a:pt x="981" y="10811"/>
                      </a:lnTo>
                      <a:lnTo>
                        <a:pt x="1208" y="10888"/>
                      </a:lnTo>
                      <a:lnTo>
                        <a:pt x="1453" y="10954"/>
                      </a:lnTo>
                      <a:lnTo>
                        <a:pt x="1718" y="11020"/>
                      </a:lnTo>
                      <a:lnTo>
                        <a:pt x="1963" y="11064"/>
                      </a:lnTo>
                      <a:lnTo>
                        <a:pt x="2265" y="11086"/>
                      </a:lnTo>
                      <a:lnTo>
                        <a:pt x="2548" y="11064"/>
                      </a:lnTo>
                      <a:lnTo>
                        <a:pt x="2794" y="11042"/>
                      </a:lnTo>
                      <a:lnTo>
                        <a:pt x="3096" y="10976"/>
                      </a:lnTo>
                      <a:lnTo>
                        <a:pt x="3341" y="10888"/>
                      </a:lnTo>
                      <a:lnTo>
                        <a:pt x="3606" y="10766"/>
                      </a:lnTo>
                      <a:lnTo>
                        <a:pt x="3813" y="10590"/>
                      </a:lnTo>
                      <a:close/>
                    </a:path>
                  </a:pathLst>
                </a:custGeom>
                <a:solidFill>
                  <a:srgbClr val="D8EBB3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35" name="Puzzle1"/>
                <p:cNvSpPr>
                  <a:spLocks noEditPoints="1" noChangeArrowheads="1"/>
                </p:cNvSpPr>
                <p:nvPr/>
              </p:nvSpPr>
              <p:spPr bwMode="auto">
                <a:xfrm>
                  <a:off x="1824" y="1091"/>
                  <a:ext cx="1800" cy="1051"/>
                </a:xfrm>
                <a:custGeom>
                  <a:avLst/>
                  <a:gdLst>
                    <a:gd name="T0" fmla="*/ 1395 w 21600"/>
                    <a:gd name="T1" fmla="*/ 1026 h 21600"/>
                    <a:gd name="T2" fmla="*/ 1415 w 21600"/>
                    <a:gd name="T3" fmla="*/ 25 h 21600"/>
                    <a:gd name="T4" fmla="*/ 394 w 21600"/>
                    <a:gd name="T5" fmla="*/ 42 h 21600"/>
                    <a:gd name="T6" fmla="*/ 420 w 21600"/>
                    <a:gd name="T7" fmla="*/ 1022 h 21600"/>
                    <a:gd name="T8" fmla="*/ 901 w 21600"/>
                    <a:gd name="T9" fmla="*/ 627 h 21600"/>
                    <a:gd name="T10" fmla="*/ 904 w 21600"/>
                    <a:gd name="T11" fmla="*/ 424 h 21600"/>
                    <a:gd name="T12" fmla="*/ 1800 w 21600"/>
                    <a:gd name="T13" fmla="*/ 487 h 21600"/>
                    <a:gd name="T14" fmla="*/ 5 w 21600"/>
                    <a:gd name="T15" fmla="*/ 487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6084 w 21600"/>
                    <a:gd name="T25" fmla="*/ 2569 h 21600"/>
                    <a:gd name="T26" fmla="*/ 16128 w 21600"/>
                    <a:gd name="T27" fmla="*/ 1954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9360" y="20836"/>
                      </a:moveTo>
                      <a:lnTo>
                        <a:pt x="9528" y="20836"/>
                      </a:lnTo>
                      <a:lnTo>
                        <a:pt x="9686" y="20762"/>
                      </a:lnTo>
                      <a:lnTo>
                        <a:pt x="9810" y="20687"/>
                      </a:lnTo>
                      <a:lnTo>
                        <a:pt x="9922" y="20575"/>
                      </a:lnTo>
                      <a:lnTo>
                        <a:pt x="10012" y="20426"/>
                      </a:lnTo>
                      <a:lnTo>
                        <a:pt x="10068" y="20296"/>
                      </a:lnTo>
                      <a:lnTo>
                        <a:pt x="10113" y="20110"/>
                      </a:lnTo>
                      <a:lnTo>
                        <a:pt x="10136" y="19905"/>
                      </a:lnTo>
                      <a:lnTo>
                        <a:pt x="10136" y="19682"/>
                      </a:lnTo>
                      <a:lnTo>
                        <a:pt x="10113" y="19440"/>
                      </a:lnTo>
                      <a:lnTo>
                        <a:pt x="10068" y="19142"/>
                      </a:lnTo>
                      <a:lnTo>
                        <a:pt x="10012" y="18900"/>
                      </a:lnTo>
                      <a:lnTo>
                        <a:pt x="9900" y="18620"/>
                      </a:lnTo>
                      <a:lnTo>
                        <a:pt x="9787" y="18285"/>
                      </a:lnTo>
                      <a:lnTo>
                        <a:pt x="9641" y="17968"/>
                      </a:lnTo>
                      <a:lnTo>
                        <a:pt x="9472" y="17652"/>
                      </a:lnTo>
                      <a:lnTo>
                        <a:pt x="9382" y="17466"/>
                      </a:lnTo>
                      <a:lnTo>
                        <a:pt x="9315" y="17298"/>
                      </a:lnTo>
                      <a:lnTo>
                        <a:pt x="9258" y="17112"/>
                      </a:lnTo>
                      <a:lnTo>
                        <a:pt x="9191" y="16926"/>
                      </a:lnTo>
                      <a:lnTo>
                        <a:pt x="9123" y="16535"/>
                      </a:lnTo>
                      <a:lnTo>
                        <a:pt x="9101" y="16144"/>
                      </a:lnTo>
                      <a:lnTo>
                        <a:pt x="9101" y="15753"/>
                      </a:lnTo>
                      <a:lnTo>
                        <a:pt x="9168" y="15362"/>
                      </a:lnTo>
                      <a:lnTo>
                        <a:pt x="9236" y="14971"/>
                      </a:lnTo>
                      <a:lnTo>
                        <a:pt x="9360" y="14580"/>
                      </a:lnTo>
                      <a:lnTo>
                        <a:pt x="9495" y="14244"/>
                      </a:lnTo>
                      <a:lnTo>
                        <a:pt x="9663" y="13891"/>
                      </a:lnTo>
                      <a:lnTo>
                        <a:pt x="9855" y="13611"/>
                      </a:lnTo>
                      <a:lnTo>
                        <a:pt x="10068" y="13351"/>
                      </a:lnTo>
                      <a:lnTo>
                        <a:pt x="10293" y="13146"/>
                      </a:lnTo>
                      <a:lnTo>
                        <a:pt x="10552" y="12997"/>
                      </a:lnTo>
                      <a:lnTo>
                        <a:pt x="10811" y="12885"/>
                      </a:lnTo>
                      <a:lnTo>
                        <a:pt x="11069" y="12866"/>
                      </a:lnTo>
                      <a:lnTo>
                        <a:pt x="11351" y="12885"/>
                      </a:lnTo>
                      <a:lnTo>
                        <a:pt x="11610" y="12997"/>
                      </a:lnTo>
                      <a:lnTo>
                        <a:pt x="11846" y="13183"/>
                      </a:lnTo>
                      <a:lnTo>
                        <a:pt x="12060" y="13388"/>
                      </a:lnTo>
                      <a:lnTo>
                        <a:pt x="12251" y="13648"/>
                      </a:lnTo>
                      <a:lnTo>
                        <a:pt x="12419" y="13928"/>
                      </a:lnTo>
                      <a:lnTo>
                        <a:pt x="12555" y="14244"/>
                      </a:lnTo>
                      <a:lnTo>
                        <a:pt x="12690" y="14617"/>
                      </a:lnTo>
                      <a:lnTo>
                        <a:pt x="12768" y="15008"/>
                      </a:lnTo>
                      <a:lnTo>
                        <a:pt x="12836" y="15399"/>
                      </a:lnTo>
                      <a:lnTo>
                        <a:pt x="12858" y="15753"/>
                      </a:lnTo>
                      <a:lnTo>
                        <a:pt x="12858" y="16144"/>
                      </a:lnTo>
                      <a:lnTo>
                        <a:pt x="12813" y="16535"/>
                      </a:lnTo>
                      <a:lnTo>
                        <a:pt x="12746" y="16888"/>
                      </a:lnTo>
                      <a:lnTo>
                        <a:pt x="12667" y="17224"/>
                      </a:lnTo>
                      <a:lnTo>
                        <a:pt x="12510" y="17503"/>
                      </a:lnTo>
                      <a:lnTo>
                        <a:pt x="12228" y="18043"/>
                      </a:lnTo>
                      <a:lnTo>
                        <a:pt x="11970" y="18546"/>
                      </a:lnTo>
                      <a:lnTo>
                        <a:pt x="11868" y="18751"/>
                      </a:lnTo>
                      <a:lnTo>
                        <a:pt x="11778" y="18974"/>
                      </a:lnTo>
                      <a:lnTo>
                        <a:pt x="11711" y="19179"/>
                      </a:lnTo>
                      <a:lnTo>
                        <a:pt x="11666" y="19365"/>
                      </a:lnTo>
                      <a:lnTo>
                        <a:pt x="11632" y="19570"/>
                      </a:lnTo>
                      <a:lnTo>
                        <a:pt x="11632" y="19756"/>
                      </a:lnTo>
                      <a:lnTo>
                        <a:pt x="11632" y="19942"/>
                      </a:lnTo>
                      <a:lnTo>
                        <a:pt x="11643" y="20110"/>
                      </a:lnTo>
                      <a:lnTo>
                        <a:pt x="11711" y="20296"/>
                      </a:lnTo>
                      <a:lnTo>
                        <a:pt x="11801" y="20464"/>
                      </a:lnTo>
                      <a:lnTo>
                        <a:pt x="11891" y="20650"/>
                      </a:lnTo>
                      <a:lnTo>
                        <a:pt x="12037" y="20836"/>
                      </a:lnTo>
                      <a:lnTo>
                        <a:pt x="12206" y="21004"/>
                      </a:lnTo>
                      <a:lnTo>
                        <a:pt x="12419" y="21190"/>
                      </a:lnTo>
                      <a:lnTo>
                        <a:pt x="12667" y="21320"/>
                      </a:lnTo>
                      <a:lnTo>
                        <a:pt x="12960" y="21432"/>
                      </a:lnTo>
                      <a:lnTo>
                        <a:pt x="13286" y="21544"/>
                      </a:lnTo>
                      <a:lnTo>
                        <a:pt x="13612" y="21655"/>
                      </a:lnTo>
                      <a:lnTo>
                        <a:pt x="13983" y="21693"/>
                      </a:lnTo>
                      <a:lnTo>
                        <a:pt x="14343" y="21730"/>
                      </a:lnTo>
                      <a:lnTo>
                        <a:pt x="14715" y="21730"/>
                      </a:lnTo>
                      <a:lnTo>
                        <a:pt x="15075" y="21730"/>
                      </a:lnTo>
                      <a:lnTo>
                        <a:pt x="15446" y="21655"/>
                      </a:lnTo>
                      <a:lnTo>
                        <a:pt x="15794" y="21581"/>
                      </a:lnTo>
                      <a:lnTo>
                        <a:pt x="16132" y="21432"/>
                      </a:lnTo>
                      <a:lnTo>
                        <a:pt x="16458" y="21302"/>
                      </a:lnTo>
                      <a:lnTo>
                        <a:pt x="16740" y="21078"/>
                      </a:lnTo>
                      <a:lnTo>
                        <a:pt x="16976" y="20836"/>
                      </a:lnTo>
                      <a:lnTo>
                        <a:pt x="17043" y="20650"/>
                      </a:lnTo>
                      <a:lnTo>
                        <a:pt x="17088" y="20426"/>
                      </a:lnTo>
                      <a:lnTo>
                        <a:pt x="17133" y="20222"/>
                      </a:lnTo>
                      <a:lnTo>
                        <a:pt x="17156" y="19980"/>
                      </a:lnTo>
                      <a:lnTo>
                        <a:pt x="17167" y="19477"/>
                      </a:lnTo>
                      <a:lnTo>
                        <a:pt x="17167" y="18974"/>
                      </a:lnTo>
                      <a:lnTo>
                        <a:pt x="17156" y="18397"/>
                      </a:lnTo>
                      <a:lnTo>
                        <a:pt x="17111" y="17820"/>
                      </a:lnTo>
                      <a:lnTo>
                        <a:pt x="17066" y="17261"/>
                      </a:lnTo>
                      <a:lnTo>
                        <a:pt x="16998" y="16646"/>
                      </a:lnTo>
                      <a:lnTo>
                        <a:pt x="16852" y="15511"/>
                      </a:lnTo>
                      <a:lnTo>
                        <a:pt x="16740" y="14393"/>
                      </a:lnTo>
                      <a:lnTo>
                        <a:pt x="16717" y="13928"/>
                      </a:lnTo>
                      <a:lnTo>
                        <a:pt x="16695" y="13462"/>
                      </a:lnTo>
                      <a:lnTo>
                        <a:pt x="16717" y="13071"/>
                      </a:lnTo>
                      <a:lnTo>
                        <a:pt x="16785" y="12755"/>
                      </a:lnTo>
                      <a:lnTo>
                        <a:pt x="16852" y="12419"/>
                      </a:lnTo>
                      <a:lnTo>
                        <a:pt x="16953" y="12140"/>
                      </a:lnTo>
                      <a:lnTo>
                        <a:pt x="17088" y="11898"/>
                      </a:lnTo>
                      <a:lnTo>
                        <a:pt x="17212" y="11675"/>
                      </a:lnTo>
                      <a:lnTo>
                        <a:pt x="17370" y="11470"/>
                      </a:lnTo>
                      <a:lnTo>
                        <a:pt x="17516" y="11284"/>
                      </a:lnTo>
                      <a:lnTo>
                        <a:pt x="17696" y="11135"/>
                      </a:lnTo>
                      <a:lnTo>
                        <a:pt x="17865" y="11042"/>
                      </a:lnTo>
                      <a:lnTo>
                        <a:pt x="18033" y="10930"/>
                      </a:lnTo>
                      <a:lnTo>
                        <a:pt x="18213" y="10893"/>
                      </a:lnTo>
                      <a:lnTo>
                        <a:pt x="18382" y="10893"/>
                      </a:lnTo>
                      <a:lnTo>
                        <a:pt x="18551" y="10967"/>
                      </a:lnTo>
                      <a:lnTo>
                        <a:pt x="18708" y="11042"/>
                      </a:lnTo>
                      <a:lnTo>
                        <a:pt x="18855" y="11172"/>
                      </a:lnTo>
                      <a:lnTo>
                        <a:pt x="19012" y="11358"/>
                      </a:lnTo>
                      <a:lnTo>
                        <a:pt x="19136" y="11600"/>
                      </a:lnTo>
                      <a:lnTo>
                        <a:pt x="19271" y="11861"/>
                      </a:lnTo>
                      <a:lnTo>
                        <a:pt x="19440" y="12028"/>
                      </a:lnTo>
                      <a:lnTo>
                        <a:pt x="19608" y="12177"/>
                      </a:lnTo>
                      <a:lnTo>
                        <a:pt x="19822" y="12289"/>
                      </a:lnTo>
                      <a:lnTo>
                        <a:pt x="20025" y="12289"/>
                      </a:lnTo>
                      <a:lnTo>
                        <a:pt x="20238" y="12289"/>
                      </a:lnTo>
                      <a:lnTo>
                        <a:pt x="20452" y="12215"/>
                      </a:lnTo>
                      <a:lnTo>
                        <a:pt x="20643" y="12103"/>
                      </a:lnTo>
                      <a:lnTo>
                        <a:pt x="20846" y="11973"/>
                      </a:lnTo>
                      <a:lnTo>
                        <a:pt x="21037" y="11786"/>
                      </a:lnTo>
                      <a:lnTo>
                        <a:pt x="21206" y="11563"/>
                      </a:lnTo>
                      <a:lnTo>
                        <a:pt x="21363" y="11321"/>
                      </a:lnTo>
                      <a:lnTo>
                        <a:pt x="21465" y="11079"/>
                      </a:lnTo>
                      <a:lnTo>
                        <a:pt x="21577" y="10744"/>
                      </a:lnTo>
                      <a:lnTo>
                        <a:pt x="21622" y="10427"/>
                      </a:lnTo>
                      <a:lnTo>
                        <a:pt x="21645" y="10111"/>
                      </a:lnTo>
                      <a:lnTo>
                        <a:pt x="21622" y="9608"/>
                      </a:lnTo>
                      <a:lnTo>
                        <a:pt x="21577" y="9142"/>
                      </a:lnTo>
                      <a:lnTo>
                        <a:pt x="21465" y="8751"/>
                      </a:lnTo>
                      <a:lnTo>
                        <a:pt x="21363" y="8397"/>
                      </a:lnTo>
                      <a:lnTo>
                        <a:pt x="21206" y="8062"/>
                      </a:lnTo>
                      <a:lnTo>
                        <a:pt x="21037" y="7820"/>
                      </a:lnTo>
                      <a:lnTo>
                        <a:pt x="20846" y="7597"/>
                      </a:lnTo>
                      <a:lnTo>
                        <a:pt x="20643" y="7429"/>
                      </a:lnTo>
                      <a:lnTo>
                        <a:pt x="20452" y="7317"/>
                      </a:lnTo>
                      <a:lnTo>
                        <a:pt x="20238" y="7206"/>
                      </a:lnTo>
                      <a:lnTo>
                        <a:pt x="20025" y="7168"/>
                      </a:lnTo>
                      <a:lnTo>
                        <a:pt x="19822" y="7206"/>
                      </a:lnTo>
                      <a:lnTo>
                        <a:pt x="19608" y="7243"/>
                      </a:lnTo>
                      <a:lnTo>
                        <a:pt x="19440" y="7355"/>
                      </a:lnTo>
                      <a:lnTo>
                        <a:pt x="19271" y="7504"/>
                      </a:lnTo>
                      <a:lnTo>
                        <a:pt x="19136" y="7708"/>
                      </a:lnTo>
                      <a:lnTo>
                        <a:pt x="19012" y="7895"/>
                      </a:lnTo>
                      <a:lnTo>
                        <a:pt x="18832" y="8025"/>
                      </a:lnTo>
                      <a:lnTo>
                        <a:pt x="18663" y="8174"/>
                      </a:lnTo>
                      <a:lnTo>
                        <a:pt x="18472" y="8248"/>
                      </a:lnTo>
                      <a:lnTo>
                        <a:pt x="18270" y="8286"/>
                      </a:lnTo>
                      <a:lnTo>
                        <a:pt x="18078" y="8323"/>
                      </a:lnTo>
                      <a:lnTo>
                        <a:pt x="17887" y="8323"/>
                      </a:lnTo>
                      <a:lnTo>
                        <a:pt x="17696" y="8248"/>
                      </a:lnTo>
                      <a:lnTo>
                        <a:pt x="17493" y="8174"/>
                      </a:lnTo>
                      <a:lnTo>
                        <a:pt x="17302" y="8062"/>
                      </a:lnTo>
                      <a:lnTo>
                        <a:pt x="17133" y="7969"/>
                      </a:lnTo>
                      <a:lnTo>
                        <a:pt x="16976" y="7783"/>
                      </a:lnTo>
                      <a:lnTo>
                        <a:pt x="16852" y="7597"/>
                      </a:lnTo>
                      <a:lnTo>
                        <a:pt x="16740" y="7429"/>
                      </a:lnTo>
                      <a:lnTo>
                        <a:pt x="16672" y="7168"/>
                      </a:lnTo>
                      <a:lnTo>
                        <a:pt x="16638" y="6926"/>
                      </a:lnTo>
                      <a:lnTo>
                        <a:pt x="16616" y="6498"/>
                      </a:lnTo>
                      <a:lnTo>
                        <a:pt x="16616" y="5772"/>
                      </a:lnTo>
                      <a:lnTo>
                        <a:pt x="16650" y="4915"/>
                      </a:lnTo>
                      <a:lnTo>
                        <a:pt x="16695" y="3928"/>
                      </a:lnTo>
                      <a:lnTo>
                        <a:pt x="16762" y="2960"/>
                      </a:lnTo>
                      <a:lnTo>
                        <a:pt x="16830" y="1992"/>
                      </a:lnTo>
                      <a:lnTo>
                        <a:pt x="16908" y="1173"/>
                      </a:lnTo>
                      <a:lnTo>
                        <a:pt x="16976" y="521"/>
                      </a:lnTo>
                      <a:lnTo>
                        <a:pt x="16953" y="521"/>
                      </a:lnTo>
                      <a:lnTo>
                        <a:pt x="16931" y="521"/>
                      </a:lnTo>
                      <a:lnTo>
                        <a:pt x="16267" y="484"/>
                      </a:lnTo>
                      <a:lnTo>
                        <a:pt x="15637" y="428"/>
                      </a:lnTo>
                      <a:lnTo>
                        <a:pt x="15063" y="353"/>
                      </a:lnTo>
                      <a:lnTo>
                        <a:pt x="14523" y="279"/>
                      </a:lnTo>
                      <a:lnTo>
                        <a:pt x="14040" y="167"/>
                      </a:lnTo>
                      <a:lnTo>
                        <a:pt x="13635" y="93"/>
                      </a:lnTo>
                      <a:lnTo>
                        <a:pt x="13331" y="18"/>
                      </a:lnTo>
                      <a:lnTo>
                        <a:pt x="13117" y="18"/>
                      </a:lnTo>
                      <a:lnTo>
                        <a:pt x="12982" y="18"/>
                      </a:lnTo>
                      <a:lnTo>
                        <a:pt x="12858" y="130"/>
                      </a:lnTo>
                      <a:lnTo>
                        <a:pt x="12723" y="279"/>
                      </a:lnTo>
                      <a:lnTo>
                        <a:pt x="12622" y="446"/>
                      </a:lnTo>
                      <a:lnTo>
                        <a:pt x="12510" y="670"/>
                      </a:lnTo>
                      <a:lnTo>
                        <a:pt x="12419" y="912"/>
                      </a:lnTo>
                      <a:lnTo>
                        <a:pt x="12363" y="1210"/>
                      </a:lnTo>
                      <a:lnTo>
                        <a:pt x="12318" y="1526"/>
                      </a:lnTo>
                      <a:lnTo>
                        <a:pt x="12273" y="1843"/>
                      </a:lnTo>
                      <a:lnTo>
                        <a:pt x="12251" y="2215"/>
                      </a:lnTo>
                      <a:lnTo>
                        <a:pt x="12273" y="2532"/>
                      </a:lnTo>
                      <a:lnTo>
                        <a:pt x="12318" y="2886"/>
                      </a:lnTo>
                      <a:lnTo>
                        <a:pt x="12386" y="3240"/>
                      </a:lnTo>
                      <a:lnTo>
                        <a:pt x="12464" y="3556"/>
                      </a:lnTo>
                      <a:lnTo>
                        <a:pt x="12577" y="3891"/>
                      </a:lnTo>
                      <a:lnTo>
                        <a:pt x="12746" y="4171"/>
                      </a:lnTo>
                      <a:lnTo>
                        <a:pt x="12926" y="4487"/>
                      </a:lnTo>
                      <a:lnTo>
                        <a:pt x="13050" y="4860"/>
                      </a:lnTo>
                      <a:lnTo>
                        <a:pt x="13162" y="5251"/>
                      </a:lnTo>
                      <a:lnTo>
                        <a:pt x="13218" y="5604"/>
                      </a:lnTo>
                      <a:lnTo>
                        <a:pt x="13263" y="5995"/>
                      </a:lnTo>
                      <a:lnTo>
                        <a:pt x="13241" y="6386"/>
                      </a:lnTo>
                      <a:lnTo>
                        <a:pt x="13218" y="6740"/>
                      </a:lnTo>
                      <a:lnTo>
                        <a:pt x="13139" y="7094"/>
                      </a:lnTo>
                      <a:lnTo>
                        <a:pt x="13050" y="7429"/>
                      </a:lnTo>
                      <a:lnTo>
                        <a:pt x="12903" y="7746"/>
                      </a:lnTo>
                      <a:lnTo>
                        <a:pt x="12723" y="8025"/>
                      </a:lnTo>
                      <a:lnTo>
                        <a:pt x="12532" y="8286"/>
                      </a:lnTo>
                      <a:lnTo>
                        <a:pt x="12318" y="8491"/>
                      </a:lnTo>
                      <a:lnTo>
                        <a:pt x="12060" y="8677"/>
                      </a:lnTo>
                      <a:lnTo>
                        <a:pt x="11756" y="8788"/>
                      </a:lnTo>
                      <a:lnTo>
                        <a:pt x="11452" y="8826"/>
                      </a:lnTo>
                      <a:lnTo>
                        <a:pt x="11283" y="8826"/>
                      </a:lnTo>
                      <a:lnTo>
                        <a:pt x="11126" y="8826"/>
                      </a:lnTo>
                      <a:lnTo>
                        <a:pt x="11002" y="8788"/>
                      </a:lnTo>
                      <a:lnTo>
                        <a:pt x="10845" y="8714"/>
                      </a:lnTo>
                      <a:lnTo>
                        <a:pt x="10721" y="8640"/>
                      </a:lnTo>
                      <a:lnTo>
                        <a:pt x="10608" y="8565"/>
                      </a:lnTo>
                      <a:lnTo>
                        <a:pt x="10485" y="8453"/>
                      </a:lnTo>
                      <a:lnTo>
                        <a:pt x="10372" y="8323"/>
                      </a:lnTo>
                      <a:lnTo>
                        <a:pt x="10181" y="8062"/>
                      </a:lnTo>
                      <a:lnTo>
                        <a:pt x="10035" y="7746"/>
                      </a:lnTo>
                      <a:lnTo>
                        <a:pt x="9900" y="7392"/>
                      </a:lnTo>
                      <a:lnTo>
                        <a:pt x="9787" y="7001"/>
                      </a:lnTo>
                      <a:lnTo>
                        <a:pt x="9731" y="6610"/>
                      </a:lnTo>
                      <a:lnTo>
                        <a:pt x="9686" y="6219"/>
                      </a:lnTo>
                      <a:lnTo>
                        <a:pt x="9663" y="5772"/>
                      </a:lnTo>
                      <a:lnTo>
                        <a:pt x="9686" y="5381"/>
                      </a:lnTo>
                      <a:lnTo>
                        <a:pt x="9753" y="4990"/>
                      </a:lnTo>
                      <a:lnTo>
                        <a:pt x="9832" y="4636"/>
                      </a:lnTo>
                      <a:lnTo>
                        <a:pt x="9945" y="4320"/>
                      </a:lnTo>
                      <a:lnTo>
                        <a:pt x="10068" y="4022"/>
                      </a:lnTo>
                      <a:lnTo>
                        <a:pt x="10203" y="3817"/>
                      </a:lnTo>
                      <a:lnTo>
                        <a:pt x="10316" y="3593"/>
                      </a:lnTo>
                      <a:lnTo>
                        <a:pt x="10395" y="3351"/>
                      </a:lnTo>
                      <a:lnTo>
                        <a:pt x="10462" y="3109"/>
                      </a:lnTo>
                      <a:lnTo>
                        <a:pt x="10507" y="2848"/>
                      </a:lnTo>
                      <a:lnTo>
                        <a:pt x="10530" y="2606"/>
                      </a:lnTo>
                      <a:lnTo>
                        <a:pt x="10507" y="2346"/>
                      </a:lnTo>
                      <a:lnTo>
                        <a:pt x="10462" y="2141"/>
                      </a:lnTo>
                      <a:lnTo>
                        <a:pt x="10395" y="1880"/>
                      </a:lnTo>
                      <a:lnTo>
                        <a:pt x="10293" y="1638"/>
                      </a:lnTo>
                      <a:lnTo>
                        <a:pt x="10158" y="1415"/>
                      </a:lnTo>
                      <a:lnTo>
                        <a:pt x="9967" y="1210"/>
                      </a:lnTo>
                      <a:lnTo>
                        <a:pt x="9753" y="986"/>
                      </a:lnTo>
                      <a:lnTo>
                        <a:pt x="9495" y="819"/>
                      </a:lnTo>
                      <a:lnTo>
                        <a:pt x="9191" y="670"/>
                      </a:lnTo>
                      <a:lnTo>
                        <a:pt x="8842" y="521"/>
                      </a:lnTo>
                      <a:lnTo>
                        <a:pt x="8471" y="446"/>
                      </a:lnTo>
                      <a:lnTo>
                        <a:pt x="7998" y="428"/>
                      </a:lnTo>
                      <a:lnTo>
                        <a:pt x="7413" y="428"/>
                      </a:lnTo>
                      <a:lnTo>
                        <a:pt x="6817" y="446"/>
                      </a:lnTo>
                      <a:lnTo>
                        <a:pt x="6187" y="521"/>
                      </a:lnTo>
                      <a:lnTo>
                        <a:pt x="5602" y="633"/>
                      </a:lnTo>
                      <a:lnTo>
                        <a:pt x="5107" y="744"/>
                      </a:lnTo>
                      <a:lnTo>
                        <a:pt x="4725" y="856"/>
                      </a:lnTo>
                      <a:lnTo>
                        <a:pt x="4848" y="1564"/>
                      </a:lnTo>
                      <a:lnTo>
                        <a:pt x="5028" y="2495"/>
                      </a:lnTo>
                      <a:lnTo>
                        <a:pt x="5175" y="3556"/>
                      </a:lnTo>
                      <a:lnTo>
                        <a:pt x="5298" y="4673"/>
                      </a:lnTo>
                      <a:lnTo>
                        <a:pt x="5343" y="5213"/>
                      </a:lnTo>
                      <a:lnTo>
                        <a:pt x="5388" y="5753"/>
                      </a:lnTo>
                      <a:lnTo>
                        <a:pt x="5411" y="6275"/>
                      </a:lnTo>
                      <a:lnTo>
                        <a:pt x="5411" y="6740"/>
                      </a:lnTo>
                      <a:lnTo>
                        <a:pt x="5366" y="7168"/>
                      </a:lnTo>
                      <a:lnTo>
                        <a:pt x="5321" y="7541"/>
                      </a:lnTo>
                      <a:lnTo>
                        <a:pt x="5287" y="7708"/>
                      </a:lnTo>
                      <a:lnTo>
                        <a:pt x="5242" y="7857"/>
                      </a:lnTo>
                      <a:lnTo>
                        <a:pt x="5197" y="7969"/>
                      </a:lnTo>
                      <a:lnTo>
                        <a:pt x="5130" y="8062"/>
                      </a:lnTo>
                      <a:lnTo>
                        <a:pt x="5006" y="8248"/>
                      </a:lnTo>
                      <a:lnTo>
                        <a:pt x="4848" y="8397"/>
                      </a:lnTo>
                      <a:lnTo>
                        <a:pt x="4725" y="8528"/>
                      </a:lnTo>
                      <a:lnTo>
                        <a:pt x="4567" y="8640"/>
                      </a:lnTo>
                      <a:lnTo>
                        <a:pt x="4421" y="8714"/>
                      </a:lnTo>
                      <a:lnTo>
                        <a:pt x="4263" y="8751"/>
                      </a:lnTo>
                      <a:lnTo>
                        <a:pt x="4095" y="8788"/>
                      </a:lnTo>
                      <a:lnTo>
                        <a:pt x="3948" y="8788"/>
                      </a:lnTo>
                      <a:lnTo>
                        <a:pt x="3791" y="8751"/>
                      </a:lnTo>
                      <a:lnTo>
                        <a:pt x="3667" y="8714"/>
                      </a:lnTo>
                      <a:lnTo>
                        <a:pt x="3510" y="8677"/>
                      </a:lnTo>
                      <a:lnTo>
                        <a:pt x="3386" y="8602"/>
                      </a:lnTo>
                      <a:lnTo>
                        <a:pt x="3251" y="8491"/>
                      </a:lnTo>
                      <a:lnTo>
                        <a:pt x="3127" y="8360"/>
                      </a:lnTo>
                      <a:lnTo>
                        <a:pt x="3015" y="8248"/>
                      </a:lnTo>
                      <a:lnTo>
                        <a:pt x="2925" y="8062"/>
                      </a:lnTo>
                      <a:lnTo>
                        <a:pt x="2778" y="7857"/>
                      </a:lnTo>
                      <a:lnTo>
                        <a:pt x="2610" y="7671"/>
                      </a:lnTo>
                      <a:lnTo>
                        <a:pt x="2407" y="7541"/>
                      </a:lnTo>
                      <a:lnTo>
                        <a:pt x="2171" y="7466"/>
                      </a:lnTo>
                      <a:lnTo>
                        <a:pt x="1957" y="7429"/>
                      </a:lnTo>
                      <a:lnTo>
                        <a:pt x="1698" y="7429"/>
                      </a:lnTo>
                      <a:lnTo>
                        <a:pt x="1462" y="7466"/>
                      </a:lnTo>
                      <a:lnTo>
                        <a:pt x="1226" y="7559"/>
                      </a:lnTo>
                      <a:lnTo>
                        <a:pt x="989" y="7708"/>
                      </a:lnTo>
                      <a:lnTo>
                        <a:pt x="776" y="7932"/>
                      </a:lnTo>
                      <a:lnTo>
                        <a:pt x="551" y="8211"/>
                      </a:lnTo>
                      <a:lnTo>
                        <a:pt x="382" y="8528"/>
                      </a:lnTo>
                      <a:lnTo>
                        <a:pt x="315" y="8714"/>
                      </a:lnTo>
                      <a:lnTo>
                        <a:pt x="236" y="8919"/>
                      </a:lnTo>
                      <a:lnTo>
                        <a:pt x="191" y="9142"/>
                      </a:lnTo>
                      <a:lnTo>
                        <a:pt x="123" y="9347"/>
                      </a:lnTo>
                      <a:lnTo>
                        <a:pt x="78" y="9608"/>
                      </a:lnTo>
                      <a:lnTo>
                        <a:pt x="56" y="9887"/>
                      </a:lnTo>
                      <a:lnTo>
                        <a:pt x="33" y="10185"/>
                      </a:lnTo>
                      <a:lnTo>
                        <a:pt x="33" y="10464"/>
                      </a:lnTo>
                      <a:lnTo>
                        <a:pt x="33" y="10706"/>
                      </a:lnTo>
                      <a:lnTo>
                        <a:pt x="56" y="10967"/>
                      </a:lnTo>
                      <a:lnTo>
                        <a:pt x="78" y="11172"/>
                      </a:lnTo>
                      <a:lnTo>
                        <a:pt x="123" y="11395"/>
                      </a:lnTo>
                      <a:lnTo>
                        <a:pt x="168" y="11600"/>
                      </a:lnTo>
                      <a:lnTo>
                        <a:pt x="236" y="11786"/>
                      </a:lnTo>
                      <a:lnTo>
                        <a:pt x="292" y="11973"/>
                      </a:lnTo>
                      <a:lnTo>
                        <a:pt x="382" y="12140"/>
                      </a:lnTo>
                      <a:lnTo>
                        <a:pt x="540" y="12419"/>
                      </a:lnTo>
                      <a:lnTo>
                        <a:pt x="731" y="12680"/>
                      </a:lnTo>
                      <a:lnTo>
                        <a:pt x="944" y="12866"/>
                      </a:lnTo>
                      <a:lnTo>
                        <a:pt x="1158" y="12997"/>
                      </a:lnTo>
                      <a:lnTo>
                        <a:pt x="1395" y="13108"/>
                      </a:lnTo>
                      <a:lnTo>
                        <a:pt x="1608" y="13183"/>
                      </a:lnTo>
                      <a:lnTo>
                        <a:pt x="1856" y="13183"/>
                      </a:lnTo>
                      <a:lnTo>
                        <a:pt x="2070" y="13146"/>
                      </a:lnTo>
                      <a:lnTo>
                        <a:pt x="2261" y="13071"/>
                      </a:lnTo>
                      <a:lnTo>
                        <a:pt x="2430" y="12960"/>
                      </a:lnTo>
                      <a:lnTo>
                        <a:pt x="2587" y="12792"/>
                      </a:lnTo>
                      <a:lnTo>
                        <a:pt x="2688" y="12606"/>
                      </a:lnTo>
                      <a:lnTo>
                        <a:pt x="2801" y="12419"/>
                      </a:lnTo>
                      <a:lnTo>
                        <a:pt x="2925" y="12289"/>
                      </a:lnTo>
                      <a:lnTo>
                        <a:pt x="3082" y="12177"/>
                      </a:lnTo>
                      <a:lnTo>
                        <a:pt x="3228" y="12103"/>
                      </a:lnTo>
                      <a:lnTo>
                        <a:pt x="3408" y="12103"/>
                      </a:lnTo>
                      <a:lnTo>
                        <a:pt x="3577" y="12103"/>
                      </a:lnTo>
                      <a:lnTo>
                        <a:pt x="3723" y="12177"/>
                      </a:lnTo>
                      <a:lnTo>
                        <a:pt x="3903" y="12252"/>
                      </a:lnTo>
                      <a:lnTo>
                        <a:pt x="4072" y="12364"/>
                      </a:lnTo>
                      <a:lnTo>
                        <a:pt x="4230" y="12494"/>
                      </a:lnTo>
                      <a:lnTo>
                        <a:pt x="4353" y="12643"/>
                      </a:lnTo>
                      <a:lnTo>
                        <a:pt x="4488" y="12829"/>
                      </a:lnTo>
                      <a:lnTo>
                        <a:pt x="4567" y="13034"/>
                      </a:lnTo>
                      <a:lnTo>
                        <a:pt x="4657" y="13257"/>
                      </a:lnTo>
                      <a:lnTo>
                        <a:pt x="4702" y="13462"/>
                      </a:lnTo>
                      <a:lnTo>
                        <a:pt x="4725" y="13686"/>
                      </a:lnTo>
                      <a:lnTo>
                        <a:pt x="4702" y="14282"/>
                      </a:lnTo>
                      <a:lnTo>
                        <a:pt x="4657" y="15045"/>
                      </a:lnTo>
                      <a:lnTo>
                        <a:pt x="4612" y="15976"/>
                      </a:lnTo>
                      <a:lnTo>
                        <a:pt x="4590" y="16926"/>
                      </a:lnTo>
                      <a:lnTo>
                        <a:pt x="4567" y="17968"/>
                      </a:lnTo>
                      <a:lnTo>
                        <a:pt x="4567" y="19011"/>
                      </a:lnTo>
                      <a:lnTo>
                        <a:pt x="4590" y="19514"/>
                      </a:lnTo>
                      <a:lnTo>
                        <a:pt x="4612" y="19980"/>
                      </a:lnTo>
                      <a:lnTo>
                        <a:pt x="4657" y="20426"/>
                      </a:lnTo>
                      <a:lnTo>
                        <a:pt x="4725" y="20836"/>
                      </a:lnTo>
                      <a:lnTo>
                        <a:pt x="4848" y="20929"/>
                      </a:lnTo>
                      <a:lnTo>
                        <a:pt x="5040" y="21004"/>
                      </a:lnTo>
                      <a:lnTo>
                        <a:pt x="5265" y="21078"/>
                      </a:lnTo>
                      <a:lnTo>
                        <a:pt x="5478" y="21115"/>
                      </a:lnTo>
                      <a:lnTo>
                        <a:pt x="6041" y="21115"/>
                      </a:lnTo>
                      <a:lnTo>
                        <a:pt x="6637" y="21078"/>
                      </a:lnTo>
                      <a:lnTo>
                        <a:pt x="7312" y="21004"/>
                      </a:lnTo>
                      <a:lnTo>
                        <a:pt x="7998" y="20929"/>
                      </a:lnTo>
                      <a:lnTo>
                        <a:pt x="8696" y="20855"/>
                      </a:lnTo>
                      <a:lnTo>
                        <a:pt x="9360" y="20836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0422" name="Group 11"/>
            <p:cNvGrpSpPr>
              <a:grpSpLocks/>
            </p:cNvGrpSpPr>
            <p:nvPr/>
          </p:nvGrpSpPr>
          <p:grpSpPr bwMode="auto">
            <a:xfrm>
              <a:off x="533400" y="2095500"/>
              <a:ext cx="533400" cy="381000"/>
              <a:chOff x="384" y="2496"/>
              <a:chExt cx="336" cy="288"/>
            </a:xfrm>
          </p:grpSpPr>
          <p:sp>
            <p:nvSpPr>
              <p:cNvPr id="60428" name="Oval 12"/>
              <p:cNvSpPr>
                <a:spLocks noChangeArrowheads="1"/>
              </p:cNvSpPr>
              <p:nvPr/>
            </p:nvSpPr>
            <p:spPr bwMode="auto">
              <a:xfrm>
                <a:off x="384" y="2496"/>
                <a:ext cx="288" cy="288"/>
              </a:xfrm>
              <a:prstGeom prst="ellipse">
                <a:avLst/>
              </a:prstGeom>
              <a:solidFill>
                <a:srgbClr val="00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9" name="AutoShape 13"/>
              <p:cNvSpPr>
                <a:spLocks noChangeArrowheads="1"/>
              </p:cNvSpPr>
              <p:nvPr/>
            </p:nvSpPr>
            <p:spPr bwMode="auto">
              <a:xfrm>
                <a:off x="672" y="2640"/>
                <a:ext cx="48" cy="48"/>
              </a:xfrm>
              <a:prstGeom prst="homePlate">
                <a:avLst>
                  <a:gd name="adj" fmla="val 25000"/>
                </a:avLst>
              </a:prstGeom>
              <a:solidFill>
                <a:srgbClr val="00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423" name="Group 14"/>
            <p:cNvGrpSpPr>
              <a:grpSpLocks/>
            </p:cNvGrpSpPr>
            <p:nvPr/>
          </p:nvGrpSpPr>
          <p:grpSpPr bwMode="auto">
            <a:xfrm>
              <a:off x="2743200" y="2077201"/>
              <a:ext cx="533400" cy="381000"/>
              <a:chOff x="1920" y="1632"/>
              <a:chExt cx="336" cy="288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60426" name="Oval 15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288" cy="28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7" name="AutoShape 16"/>
              <p:cNvSpPr>
                <a:spLocks noChangeArrowheads="1"/>
              </p:cNvSpPr>
              <p:nvPr/>
            </p:nvSpPr>
            <p:spPr bwMode="auto">
              <a:xfrm>
                <a:off x="1920" y="1728"/>
                <a:ext cx="48" cy="48"/>
              </a:xfrm>
              <a:prstGeom prst="leftArrow">
                <a:avLst>
                  <a:gd name="adj1" fmla="val 50000"/>
                  <a:gd name="adj2" fmla="val 25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0424" name="Text Box 83"/>
          <p:cNvSpPr txBox="1">
            <a:spLocks noChangeArrowheads="1"/>
          </p:cNvSpPr>
          <p:nvPr/>
        </p:nvSpPr>
        <p:spPr bwMode="auto">
          <a:xfrm>
            <a:off x="3048000" y="1079500"/>
            <a:ext cx="5410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If Scott sits across the table from you, then he can work on half the puzzle and you can work on your half. </a:t>
            </a:r>
          </a:p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Once in a while, you’ll both reach into the pile of pieces at the same time (you’ll </a:t>
            </a:r>
            <a:r>
              <a:rPr lang="en-US" sz="2000" b="1" i="1" u="sng" dirty="0">
                <a:solidFill>
                  <a:schemeClr val="bg1">
                    <a:lumMod val="50000"/>
                  </a:schemeClr>
                </a:solidFill>
              </a:rPr>
              <a:t>contend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for the same resource), which will cause you both to slowdown. </a:t>
            </a:r>
          </a:p>
          <a:p>
            <a:pPr algn="l">
              <a:lnSpc>
                <a:spcPct val="90000"/>
              </a:lnSpc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And from time to time you’ll have to work together (</a:t>
            </a:r>
            <a:r>
              <a:rPr lang="en-US" sz="2000" b="1" i="1" u="sng" dirty="0">
                <a:solidFill>
                  <a:schemeClr val="bg1">
                    <a:lumMod val="50000"/>
                  </a:schemeClr>
                </a:solidFill>
              </a:rPr>
              <a:t>communicate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) at the interface between his half and yours. The speedup will be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nearly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2-to-1: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Together it will take about 35 minutes instead of 30.</a:t>
            </a:r>
          </a:p>
        </p:txBody>
      </p:sp>
      <p:sp>
        <p:nvSpPr>
          <p:cNvPr id="60425" name="Rectangle 11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5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824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2900"/>
            <a:ext cx="7772400" cy="952500"/>
          </a:xfrm>
        </p:spPr>
        <p:txBody>
          <a:bodyPr/>
          <a:lstStyle/>
          <a:p>
            <a:pPr eaLnBrk="1" hangingPunct="1"/>
            <a:r>
              <a:rPr lang="en-US" dirty="0"/>
              <a:t>The More the Merrier?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34676" y="1373417"/>
            <a:ext cx="2819400" cy="2349500"/>
            <a:chOff x="533400" y="1143000"/>
            <a:chExt cx="2819400" cy="2349500"/>
          </a:xfrm>
        </p:grpSpPr>
        <p:grpSp>
          <p:nvGrpSpPr>
            <p:cNvPr id="61448" name="Group 17"/>
            <p:cNvGrpSpPr>
              <a:grpSpLocks/>
            </p:cNvGrpSpPr>
            <p:nvPr/>
          </p:nvGrpSpPr>
          <p:grpSpPr bwMode="auto">
            <a:xfrm>
              <a:off x="1600200" y="1143000"/>
              <a:ext cx="457200" cy="444500"/>
              <a:chOff x="816" y="2880"/>
              <a:chExt cx="288" cy="336"/>
            </a:xfrm>
          </p:grpSpPr>
          <p:sp>
            <p:nvSpPr>
              <p:cNvPr id="61453" name="Oval 18"/>
              <p:cNvSpPr>
                <a:spLocks noChangeArrowheads="1"/>
              </p:cNvSpPr>
              <p:nvPr/>
            </p:nvSpPr>
            <p:spPr bwMode="auto">
              <a:xfrm>
                <a:off x="816" y="2880"/>
                <a:ext cx="288" cy="288"/>
              </a:xfrm>
              <a:prstGeom prst="ellipse">
                <a:avLst/>
              </a:prstGeom>
              <a:solidFill>
                <a:srgbClr val="A5002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54" name="AutoShape 19"/>
              <p:cNvSpPr>
                <a:spLocks noChangeArrowheads="1"/>
              </p:cNvSpPr>
              <p:nvPr/>
            </p:nvSpPr>
            <p:spPr bwMode="auto">
              <a:xfrm>
                <a:off x="960" y="3168"/>
                <a:ext cx="48" cy="48"/>
              </a:xfrm>
              <a:custGeom>
                <a:avLst/>
                <a:gdLst>
                  <a:gd name="T0" fmla="*/ 42 w 21600"/>
                  <a:gd name="T1" fmla="*/ 24 h 21600"/>
                  <a:gd name="T2" fmla="*/ 24 w 21600"/>
                  <a:gd name="T3" fmla="*/ 48 h 21600"/>
                  <a:gd name="T4" fmla="*/ 6 w 21600"/>
                  <a:gd name="T5" fmla="*/ 24 h 21600"/>
                  <a:gd name="T6" fmla="*/ 24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5002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533400" y="1651000"/>
              <a:ext cx="2819400" cy="1841500"/>
              <a:chOff x="533400" y="1651000"/>
              <a:chExt cx="2819400" cy="1841500"/>
            </a:xfrm>
          </p:grpSpPr>
          <p:grpSp>
            <p:nvGrpSpPr>
              <p:cNvPr id="61445" name="Group 4"/>
              <p:cNvGrpSpPr>
                <a:grpSpLocks/>
              </p:cNvGrpSpPr>
              <p:nvPr/>
            </p:nvGrpSpPr>
            <p:grpSpPr bwMode="auto">
              <a:xfrm>
                <a:off x="1143000" y="1651000"/>
                <a:ext cx="1524000" cy="1270000"/>
                <a:chOff x="1872" y="1920"/>
                <a:chExt cx="960" cy="960"/>
              </a:xfrm>
            </p:grpSpPr>
            <p:sp>
              <p:nvSpPr>
                <p:cNvPr id="61459" name="Rectangle 5"/>
                <p:cNvSpPr>
                  <a:spLocks noChangeArrowheads="1"/>
                </p:cNvSpPr>
                <p:nvPr/>
              </p:nvSpPr>
              <p:spPr bwMode="auto">
                <a:xfrm>
                  <a:off x="1872" y="1920"/>
                  <a:ext cx="960" cy="96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1460" name="Group 6"/>
                <p:cNvGrpSpPr>
                  <a:grpSpLocks/>
                </p:cNvGrpSpPr>
                <p:nvPr/>
              </p:nvGrpSpPr>
              <p:grpSpPr bwMode="auto">
                <a:xfrm>
                  <a:off x="2112" y="2112"/>
                  <a:ext cx="456" cy="480"/>
                  <a:chOff x="1824" y="633"/>
                  <a:chExt cx="2834" cy="2849"/>
                </a:xfrm>
              </p:grpSpPr>
              <p:sp>
                <p:nvSpPr>
                  <p:cNvPr id="61461" name="Puzzle3"/>
                  <p:cNvSpPr>
                    <a:spLocks noEditPoints="1" noChangeArrowheads="1"/>
                  </p:cNvSpPr>
                  <p:nvPr/>
                </p:nvSpPr>
                <p:spPr bwMode="auto">
                  <a:xfrm>
                    <a:off x="3204" y="633"/>
                    <a:ext cx="1114" cy="1514"/>
                  </a:xfrm>
                  <a:custGeom>
                    <a:avLst/>
                    <a:gdLst>
                      <a:gd name="T0" fmla="*/ 536 w 21600"/>
                      <a:gd name="T1" fmla="*/ 1108 h 21600"/>
                      <a:gd name="T2" fmla="*/ 1060 w 21600"/>
                      <a:gd name="T3" fmla="*/ 1478 h 21600"/>
                      <a:gd name="T4" fmla="*/ 680 w 21600"/>
                      <a:gd name="T5" fmla="*/ 967 h 21600"/>
                      <a:gd name="T6" fmla="*/ 1060 w 21600"/>
                      <a:gd name="T7" fmla="*/ 492 h 21600"/>
                      <a:gd name="T8" fmla="*/ 542 w 21600"/>
                      <a:gd name="T9" fmla="*/ 4 h 21600"/>
                      <a:gd name="T10" fmla="*/ 36 w 21600"/>
                      <a:gd name="T11" fmla="*/ 477 h 21600"/>
                      <a:gd name="T12" fmla="*/ 416 w 21600"/>
                      <a:gd name="T13" fmla="*/ 948 h 21600"/>
                      <a:gd name="T14" fmla="*/ 36 w 21600"/>
                      <a:gd name="T15" fmla="*/ 1478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2269 w 21600"/>
                      <a:gd name="T25" fmla="*/ 7718 h 21600"/>
                      <a:gd name="T26" fmla="*/ 19157 w 21600"/>
                      <a:gd name="T27" fmla="*/ 20230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6625" y="20892"/>
                        </a:moveTo>
                        <a:lnTo>
                          <a:pt x="7105" y="21023"/>
                        </a:lnTo>
                        <a:lnTo>
                          <a:pt x="7513" y="21088"/>
                        </a:lnTo>
                        <a:lnTo>
                          <a:pt x="7922" y="21115"/>
                        </a:lnTo>
                        <a:lnTo>
                          <a:pt x="8242" y="21115"/>
                        </a:lnTo>
                        <a:lnTo>
                          <a:pt x="8544" y="21062"/>
                        </a:lnTo>
                        <a:lnTo>
                          <a:pt x="8810" y="20997"/>
                        </a:lnTo>
                        <a:lnTo>
                          <a:pt x="9023" y="20892"/>
                        </a:lnTo>
                        <a:lnTo>
                          <a:pt x="9148" y="20761"/>
                        </a:lnTo>
                        <a:lnTo>
                          <a:pt x="9290" y="20616"/>
                        </a:lnTo>
                        <a:lnTo>
                          <a:pt x="9361" y="20459"/>
                        </a:lnTo>
                        <a:lnTo>
                          <a:pt x="9396" y="20289"/>
                        </a:lnTo>
                        <a:lnTo>
                          <a:pt x="9396" y="20092"/>
                        </a:lnTo>
                        <a:lnTo>
                          <a:pt x="9325" y="19909"/>
                        </a:lnTo>
                        <a:lnTo>
                          <a:pt x="9219" y="19738"/>
                        </a:lnTo>
                        <a:lnTo>
                          <a:pt x="9094" y="19555"/>
                        </a:lnTo>
                        <a:lnTo>
                          <a:pt x="8917" y="19384"/>
                        </a:lnTo>
                        <a:lnTo>
                          <a:pt x="8650" y="19162"/>
                        </a:lnTo>
                        <a:lnTo>
                          <a:pt x="8437" y="18900"/>
                        </a:lnTo>
                        <a:lnTo>
                          <a:pt x="8277" y="18624"/>
                        </a:lnTo>
                        <a:lnTo>
                          <a:pt x="8135" y="18349"/>
                        </a:lnTo>
                        <a:lnTo>
                          <a:pt x="8028" y="18048"/>
                        </a:lnTo>
                        <a:lnTo>
                          <a:pt x="7993" y="17746"/>
                        </a:lnTo>
                        <a:lnTo>
                          <a:pt x="7993" y="17471"/>
                        </a:lnTo>
                        <a:lnTo>
                          <a:pt x="8028" y="17169"/>
                        </a:lnTo>
                        <a:lnTo>
                          <a:pt x="8135" y="16920"/>
                        </a:lnTo>
                        <a:lnTo>
                          <a:pt x="8277" y="16671"/>
                        </a:lnTo>
                        <a:lnTo>
                          <a:pt x="8366" y="16540"/>
                        </a:lnTo>
                        <a:lnTo>
                          <a:pt x="8473" y="16409"/>
                        </a:lnTo>
                        <a:lnTo>
                          <a:pt x="8615" y="16317"/>
                        </a:lnTo>
                        <a:lnTo>
                          <a:pt x="8739" y="16213"/>
                        </a:lnTo>
                        <a:lnTo>
                          <a:pt x="8881" y="16134"/>
                        </a:lnTo>
                        <a:lnTo>
                          <a:pt x="9059" y="16055"/>
                        </a:lnTo>
                        <a:lnTo>
                          <a:pt x="9254" y="15990"/>
                        </a:lnTo>
                        <a:lnTo>
                          <a:pt x="9432" y="15911"/>
                        </a:lnTo>
                        <a:lnTo>
                          <a:pt x="9663" y="15885"/>
                        </a:lnTo>
                        <a:lnTo>
                          <a:pt x="9876" y="15833"/>
                        </a:lnTo>
                        <a:lnTo>
                          <a:pt x="10142" y="15806"/>
                        </a:lnTo>
                        <a:lnTo>
                          <a:pt x="10391" y="15806"/>
                        </a:lnTo>
                        <a:lnTo>
                          <a:pt x="10728" y="15806"/>
                        </a:lnTo>
                        <a:lnTo>
                          <a:pt x="10995" y="15806"/>
                        </a:lnTo>
                        <a:lnTo>
                          <a:pt x="11279" y="15833"/>
                        </a:lnTo>
                        <a:lnTo>
                          <a:pt x="11546" y="15885"/>
                        </a:lnTo>
                        <a:lnTo>
                          <a:pt x="11776" y="15937"/>
                        </a:lnTo>
                        <a:lnTo>
                          <a:pt x="12025" y="15990"/>
                        </a:lnTo>
                        <a:lnTo>
                          <a:pt x="12221" y="16055"/>
                        </a:lnTo>
                        <a:lnTo>
                          <a:pt x="12434" y="16134"/>
                        </a:lnTo>
                        <a:lnTo>
                          <a:pt x="12611" y="16213"/>
                        </a:lnTo>
                        <a:lnTo>
                          <a:pt x="12771" y="16317"/>
                        </a:lnTo>
                        <a:lnTo>
                          <a:pt x="12913" y="16409"/>
                        </a:lnTo>
                        <a:lnTo>
                          <a:pt x="13038" y="16514"/>
                        </a:lnTo>
                        <a:lnTo>
                          <a:pt x="13251" y="16737"/>
                        </a:lnTo>
                        <a:lnTo>
                          <a:pt x="13428" y="16986"/>
                        </a:lnTo>
                        <a:lnTo>
                          <a:pt x="13517" y="17248"/>
                        </a:lnTo>
                        <a:lnTo>
                          <a:pt x="13588" y="17523"/>
                        </a:lnTo>
                        <a:lnTo>
                          <a:pt x="13588" y="17799"/>
                        </a:lnTo>
                        <a:lnTo>
                          <a:pt x="13517" y="18074"/>
                        </a:lnTo>
                        <a:lnTo>
                          <a:pt x="13428" y="18323"/>
                        </a:lnTo>
                        <a:lnTo>
                          <a:pt x="13286" y="18572"/>
                        </a:lnTo>
                        <a:lnTo>
                          <a:pt x="13109" y="18808"/>
                        </a:lnTo>
                        <a:lnTo>
                          <a:pt x="12878" y="19031"/>
                        </a:lnTo>
                        <a:lnTo>
                          <a:pt x="12434" y="19411"/>
                        </a:lnTo>
                        <a:lnTo>
                          <a:pt x="12132" y="19738"/>
                        </a:lnTo>
                        <a:lnTo>
                          <a:pt x="12025" y="19856"/>
                        </a:lnTo>
                        <a:lnTo>
                          <a:pt x="11919" y="20014"/>
                        </a:lnTo>
                        <a:lnTo>
                          <a:pt x="11883" y="20132"/>
                        </a:lnTo>
                        <a:lnTo>
                          <a:pt x="11883" y="20263"/>
                        </a:lnTo>
                        <a:lnTo>
                          <a:pt x="11883" y="20394"/>
                        </a:lnTo>
                        <a:lnTo>
                          <a:pt x="11954" y="20485"/>
                        </a:lnTo>
                        <a:lnTo>
                          <a:pt x="12061" y="20590"/>
                        </a:lnTo>
                        <a:lnTo>
                          <a:pt x="12185" y="20695"/>
                        </a:lnTo>
                        <a:lnTo>
                          <a:pt x="12327" y="20787"/>
                        </a:lnTo>
                        <a:lnTo>
                          <a:pt x="12540" y="20892"/>
                        </a:lnTo>
                        <a:lnTo>
                          <a:pt x="12771" y="20997"/>
                        </a:lnTo>
                        <a:lnTo>
                          <a:pt x="13073" y="21088"/>
                        </a:lnTo>
                        <a:lnTo>
                          <a:pt x="13428" y="21193"/>
                        </a:lnTo>
                        <a:lnTo>
                          <a:pt x="13873" y="21298"/>
                        </a:lnTo>
                        <a:lnTo>
                          <a:pt x="14317" y="21390"/>
                        </a:lnTo>
                        <a:lnTo>
                          <a:pt x="14778" y="21468"/>
                        </a:lnTo>
                        <a:lnTo>
                          <a:pt x="15294" y="21547"/>
                        </a:lnTo>
                        <a:lnTo>
                          <a:pt x="15809" y="21600"/>
                        </a:lnTo>
                        <a:lnTo>
                          <a:pt x="16359" y="21652"/>
                        </a:lnTo>
                        <a:lnTo>
                          <a:pt x="16875" y="21678"/>
                        </a:lnTo>
                        <a:lnTo>
                          <a:pt x="17407" y="21678"/>
                        </a:lnTo>
                        <a:lnTo>
                          <a:pt x="17958" y="21678"/>
                        </a:lnTo>
                        <a:lnTo>
                          <a:pt x="18473" y="21652"/>
                        </a:lnTo>
                        <a:lnTo>
                          <a:pt x="18953" y="21573"/>
                        </a:lnTo>
                        <a:lnTo>
                          <a:pt x="19397" y="21495"/>
                        </a:lnTo>
                        <a:lnTo>
                          <a:pt x="19841" y="21390"/>
                        </a:lnTo>
                        <a:lnTo>
                          <a:pt x="20214" y="21272"/>
                        </a:lnTo>
                        <a:lnTo>
                          <a:pt x="20551" y="21088"/>
                        </a:lnTo>
                        <a:lnTo>
                          <a:pt x="20480" y="20787"/>
                        </a:lnTo>
                        <a:lnTo>
                          <a:pt x="20409" y="20485"/>
                        </a:lnTo>
                        <a:lnTo>
                          <a:pt x="20356" y="20158"/>
                        </a:lnTo>
                        <a:lnTo>
                          <a:pt x="20356" y="19804"/>
                        </a:lnTo>
                        <a:lnTo>
                          <a:pt x="20321" y="19083"/>
                        </a:lnTo>
                        <a:lnTo>
                          <a:pt x="20356" y="18349"/>
                        </a:lnTo>
                        <a:lnTo>
                          <a:pt x="20409" y="17641"/>
                        </a:lnTo>
                        <a:lnTo>
                          <a:pt x="20480" y="17012"/>
                        </a:lnTo>
                        <a:lnTo>
                          <a:pt x="20551" y="16488"/>
                        </a:lnTo>
                        <a:lnTo>
                          <a:pt x="20551" y="16055"/>
                        </a:lnTo>
                        <a:lnTo>
                          <a:pt x="20551" y="15911"/>
                        </a:lnTo>
                        <a:lnTo>
                          <a:pt x="20445" y="15754"/>
                        </a:lnTo>
                        <a:lnTo>
                          <a:pt x="20356" y="15610"/>
                        </a:lnTo>
                        <a:lnTo>
                          <a:pt x="20178" y="15452"/>
                        </a:lnTo>
                        <a:lnTo>
                          <a:pt x="20001" y="15334"/>
                        </a:lnTo>
                        <a:lnTo>
                          <a:pt x="19770" y="15230"/>
                        </a:lnTo>
                        <a:lnTo>
                          <a:pt x="19521" y="15125"/>
                        </a:lnTo>
                        <a:lnTo>
                          <a:pt x="19290" y="15059"/>
                        </a:lnTo>
                        <a:lnTo>
                          <a:pt x="19024" y="15007"/>
                        </a:lnTo>
                        <a:lnTo>
                          <a:pt x="18740" y="14954"/>
                        </a:lnTo>
                        <a:lnTo>
                          <a:pt x="18509" y="14954"/>
                        </a:lnTo>
                        <a:lnTo>
                          <a:pt x="18225" y="14954"/>
                        </a:lnTo>
                        <a:lnTo>
                          <a:pt x="17994" y="15007"/>
                        </a:lnTo>
                        <a:lnTo>
                          <a:pt x="17763" y="15085"/>
                        </a:lnTo>
                        <a:lnTo>
                          <a:pt x="17550" y="15177"/>
                        </a:lnTo>
                        <a:lnTo>
                          <a:pt x="17372" y="15308"/>
                        </a:lnTo>
                        <a:lnTo>
                          <a:pt x="17176" y="15426"/>
                        </a:lnTo>
                        <a:lnTo>
                          <a:pt x="16928" y="15557"/>
                        </a:lnTo>
                        <a:lnTo>
                          <a:pt x="16661" y="15636"/>
                        </a:lnTo>
                        <a:lnTo>
                          <a:pt x="16359" y="15688"/>
                        </a:lnTo>
                        <a:lnTo>
                          <a:pt x="16022" y="15715"/>
                        </a:lnTo>
                        <a:lnTo>
                          <a:pt x="15667" y="15688"/>
                        </a:lnTo>
                        <a:lnTo>
                          <a:pt x="15294" y="15662"/>
                        </a:lnTo>
                        <a:lnTo>
                          <a:pt x="14956" y="15583"/>
                        </a:lnTo>
                        <a:lnTo>
                          <a:pt x="14619" y="15479"/>
                        </a:lnTo>
                        <a:lnTo>
                          <a:pt x="14281" y="15334"/>
                        </a:lnTo>
                        <a:lnTo>
                          <a:pt x="13961" y="15177"/>
                        </a:lnTo>
                        <a:lnTo>
                          <a:pt x="13695" y="14981"/>
                        </a:lnTo>
                        <a:lnTo>
                          <a:pt x="13588" y="14850"/>
                        </a:lnTo>
                        <a:lnTo>
                          <a:pt x="13482" y="14732"/>
                        </a:lnTo>
                        <a:lnTo>
                          <a:pt x="13393" y="14600"/>
                        </a:lnTo>
                        <a:lnTo>
                          <a:pt x="13322" y="14456"/>
                        </a:lnTo>
                        <a:lnTo>
                          <a:pt x="13251" y="14299"/>
                        </a:lnTo>
                        <a:lnTo>
                          <a:pt x="13215" y="14155"/>
                        </a:lnTo>
                        <a:lnTo>
                          <a:pt x="13180" y="13971"/>
                        </a:lnTo>
                        <a:lnTo>
                          <a:pt x="13180" y="13801"/>
                        </a:lnTo>
                        <a:lnTo>
                          <a:pt x="13180" y="13591"/>
                        </a:lnTo>
                        <a:lnTo>
                          <a:pt x="13215" y="13395"/>
                        </a:lnTo>
                        <a:lnTo>
                          <a:pt x="13251" y="13198"/>
                        </a:lnTo>
                        <a:lnTo>
                          <a:pt x="13322" y="13015"/>
                        </a:lnTo>
                        <a:lnTo>
                          <a:pt x="13393" y="12870"/>
                        </a:lnTo>
                        <a:lnTo>
                          <a:pt x="13482" y="12713"/>
                        </a:lnTo>
                        <a:lnTo>
                          <a:pt x="13588" y="12569"/>
                        </a:lnTo>
                        <a:lnTo>
                          <a:pt x="13730" y="12438"/>
                        </a:lnTo>
                        <a:lnTo>
                          <a:pt x="13997" y="12215"/>
                        </a:lnTo>
                        <a:lnTo>
                          <a:pt x="14334" y="12005"/>
                        </a:lnTo>
                        <a:lnTo>
                          <a:pt x="14690" y="11861"/>
                        </a:lnTo>
                        <a:lnTo>
                          <a:pt x="15063" y="11756"/>
                        </a:lnTo>
                        <a:lnTo>
                          <a:pt x="15436" y="11678"/>
                        </a:lnTo>
                        <a:lnTo>
                          <a:pt x="15809" y="11638"/>
                        </a:lnTo>
                        <a:lnTo>
                          <a:pt x="16182" y="11638"/>
                        </a:lnTo>
                        <a:lnTo>
                          <a:pt x="16555" y="11678"/>
                        </a:lnTo>
                        <a:lnTo>
                          <a:pt x="16910" y="11730"/>
                        </a:lnTo>
                        <a:lnTo>
                          <a:pt x="17248" y="11835"/>
                        </a:lnTo>
                        <a:lnTo>
                          <a:pt x="17514" y="11966"/>
                        </a:lnTo>
                        <a:lnTo>
                          <a:pt x="17763" y="12110"/>
                        </a:lnTo>
                        <a:lnTo>
                          <a:pt x="17887" y="12215"/>
                        </a:lnTo>
                        <a:lnTo>
                          <a:pt x="18065" y="12307"/>
                        </a:lnTo>
                        <a:lnTo>
                          <a:pt x="18260" y="12412"/>
                        </a:lnTo>
                        <a:lnTo>
                          <a:pt x="18438" y="12464"/>
                        </a:lnTo>
                        <a:lnTo>
                          <a:pt x="18669" y="12543"/>
                        </a:lnTo>
                        <a:lnTo>
                          <a:pt x="18882" y="12569"/>
                        </a:lnTo>
                        <a:lnTo>
                          <a:pt x="19113" y="12595"/>
                        </a:lnTo>
                        <a:lnTo>
                          <a:pt x="19361" y="12608"/>
                        </a:lnTo>
                        <a:lnTo>
                          <a:pt x="19592" y="12608"/>
                        </a:lnTo>
                        <a:lnTo>
                          <a:pt x="19841" y="12595"/>
                        </a:lnTo>
                        <a:lnTo>
                          <a:pt x="20072" y="12543"/>
                        </a:lnTo>
                        <a:lnTo>
                          <a:pt x="20321" y="12490"/>
                        </a:lnTo>
                        <a:lnTo>
                          <a:pt x="20551" y="12438"/>
                        </a:lnTo>
                        <a:lnTo>
                          <a:pt x="20800" y="12333"/>
                        </a:lnTo>
                        <a:lnTo>
                          <a:pt x="20996" y="12241"/>
                        </a:lnTo>
                        <a:lnTo>
                          <a:pt x="21244" y="12110"/>
                        </a:lnTo>
                        <a:lnTo>
                          <a:pt x="21298" y="12032"/>
                        </a:lnTo>
                        <a:lnTo>
                          <a:pt x="21404" y="11966"/>
                        </a:lnTo>
                        <a:lnTo>
                          <a:pt x="21475" y="11861"/>
                        </a:lnTo>
                        <a:lnTo>
                          <a:pt x="21511" y="11730"/>
                        </a:lnTo>
                        <a:lnTo>
                          <a:pt x="21617" y="11481"/>
                        </a:lnTo>
                        <a:lnTo>
                          <a:pt x="21653" y="11180"/>
                        </a:lnTo>
                        <a:lnTo>
                          <a:pt x="21653" y="10826"/>
                        </a:lnTo>
                        <a:lnTo>
                          <a:pt x="21653" y="10472"/>
                        </a:lnTo>
                        <a:lnTo>
                          <a:pt x="21582" y="10092"/>
                        </a:lnTo>
                        <a:lnTo>
                          <a:pt x="21511" y="9725"/>
                        </a:lnTo>
                        <a:lnTo>
                          <a:pt x="21298" y="8912"/>
                        </a:lnTo>
                        <a:lnTo>
                          <a:pt x="21067" y="8191"/>
                        </a:lnTo>
                        <a:lnTo>
                          <a:pt x="20800" y="7536"/>
                        </a:lnTo>
                        <a:lnTo>
                          <a:pt x="20551" y="7025"/>
                        </a:lnTo>
                        <a:lnTo>
                          <a:pt x="20001" y="7103"/>
                        </a:lnTo>
                        <a:lnTo>
                          <a:pt x="19432" y="7156"/>
                        </a:lnTo>
                        <a:lnTo>
                          <a:pt x="18846" y="7208"/>
                        </a:lnTo>
                        <a:lnTo>
                          <a:pt x="18225" y="7208"/>
                        </a:lnTo>
                        <a:lnTo>
                          <a:pt x="17656" y="7208"/>
                        </a:lnTo>
                        <a:lnTo>
                          <a:pt x="17070" y="7182"/>
                        </a:lnTo>
                        <a:lnTo>
                          <a:pt x="16484" y="7156"/>
                        </a:lnTo>
                        <a:lnTo>
                          <a:pt x="15986" y="7103"/>
                        </a:lnTo>
                        <a:lnTo>
                          <a:pt x="14992" y="6999"/>
                        </a:lnTo>
                        <a:lnTo>
                          <a:pt x="14210" y="6907"/>
                        </a:lnTo>
                        <a:lnTo>
                          <a:pt x="13695" y="6828"/>
                        </a:lnTo>
                        <a:lnTo>
                          <a:pt x="13517" y="6802"/>
                        </a:lnTo>
                        <a:lnTo>
                          <a:pt x="13073" y="6645"/>
                        </a:lnTo>
                        <a:lnTo>
                          <a:pt x="12700" y="6474"/>
                        </a:lnTo>
                        <a:lnTo>
                          <a:pt x="12363" y="6304"/>
                        </a:lnTo>
                        <a:lnTo>
                          <a:pt x="12132" y="6094"/>
                        </a:lnTo>
                        <a:lnTo>
                          <a:pt x="11919" y="5871"/>
                        </a:lnTo>
                        <a:lnTo>
                          <a:pt x="11776" y="5649"/>
                        </a:lnTo>
                        <a:lnTo>
                          <a:pt x="11688" y="5413"/>
                        </a:lnTo>
                        <a:lnTo>
                          <a:pt x="11617" y="5190"/>
                        </a:lnTo>
                        <a:lnTo>
                          <a:pt x="11617" y="4941"/>
                        </a:lnTo>
                        <a:lnTo>
                          <a:pt x="11652" y="4718"/>
                        </a:lnTo>
                        <a:lnTo>
                          <a:pt x="11723" y="4482"/>
                        </a:lnTo>
                        <a:lnTo>
                          <a:pt x="11812" y="4285"/>
                        </a:lnTo>
                        <a:lnTo>
                          <a:pt x="11919" y="4089"/>
                        </a:lnTo>
                        <a:lnTo>
                          <a:pt x="12096" y="3905"/>
                        </a:lnTo>
                        <a:lnTo>
                          <a:pt x="12292" y="3735"/>
                        </a:lnTo>
                        <a:lnTo>
                          <a:pt x="12505" y="3604"/>
                        </a:lnTo>
                        <a:lnTo>
                          <a:pt x="12700" y="3460"/>
                        </a:lnTo>
                        <a:lnTo>
                          <a:pt x="12878" y="3250"/>
                        </a:lnTo>
                        <a:lnTo>
                          <a:pt x="13038" y="3027"/>
                        </a:lnTo>
                        <a:lnTo>
                          <a:pt x="13180" y="2752"/>
                        </a:lnTo>
                        <a:lnTo>
                          <a:pt x="13286" y="2477"/>
                        </a:lnTo>
                        <a:lnTo>
                          <a:pt x="13322" y="2175"/>
                        </a:lnTo>
                        <a:lnTo>
                          <a:pt x="13357" y="1874"/>
                        </a:lnTo>
                        <a:lnTo>
                          <a:pt x="13286" y="1572"/>
                        </a:lnTo>
                        <a:lnTo>
                          <a:pt x="13180" y="1271"/>
                        </a:lnTo>
                        <a:lnTo>
                          <a:pt x="13038" y="983"/>
                        </a:lnTo>
                        <a:lnTo>
                          <a:pt x="12949" y="865"/>
                        </a:lnTo>
                        <a:lnTo>
                          <a:pt x="12807" y="733"/>
                        </a:lnTo>
                        <a:lnTo>
                          <a:pt x="12665" y="616"/>
                        </a:lnTo>
                        <a:lnTo>
                          <a:pt x="12505" y="511"/>
                        </a:lnTo>
                        <a:lnTo>
                          <a:pt x="12327" y="406"/>
                        </a:lnTo>
                        <a:lnTo>
                          <a:pt x="12132" y="314"/>
                        </a:lnTo>
                        <a:lnTo>
                          <a:pt x="11883" y="235"/>
                        </a:lnTo>
                        <a:lnTo>
                          <a:pt x="11652" y="183"/>
                        </a:lnTo>
                        <a:lnTo>
                          <a:pt x="11368" y="104"/>
                        </a:lnTo>
                        <a:lnTo>
                          <a:pt x="11101" y="78"/>
                        </a:lnTo>
                        <a:lnTo>
                          <a:pt x="10800" y="52"/>
                        </a:lnTo>
                        <a:lnTo>
                          <a:pt x="10444" y="52"/>
                        </a:lnTo>
                        <a:lnTo>
                          <a:pt x="10142" y="52"/>
                        </a:lnTo>
                        <a:lnTo>
                          <a:pt x="9840" y="78"/>
                        </a:lnTo>
                        <a:lnTo>
                          <a:pt x="9574" y="104"/>
                        </a:lnTo>
                        <a:lnTo>
                          <a:pt x="9325" y="157"/>
                        </a:lnTo>
                        <a:lnTo>
                          <a:pt x="9094" y="209"/>
                        </a:lnTo>
                        <a:lnTo>
                          <a:pt x="8846" y="262"/>
                        </a:lnTo>
                        <a:lnTo>
                          <a:pt x="8650" y="340"/>
                        </a:lnTo>
                        <a:lnTo>
                          <a:pt x="8437" y="432"/>
                        </a:lnTo>
                        <a:lnTo>
                          <a:pt x="8277" y="511"/>
                        </a:lnTo>
                        <a:lnTo>
                          <a:pt x="8100" y="616"/>
                        </a:lnTo>
                        <a:lnTo>
                          <a:pt x="7957" y="707"/>
                        </a:lnTo>
                        <a:lnTo>
                          <a:pt x="7833" y="838"/>
                        </a:lnTo>
                        <a:lnTo>
                          <a:pt x="7620" y="1061"/>
                        </a:lnTo>
                        <a:lnTo>
                          <a:pt x="7442" y="1336"/>
                        </a:lnTo>
                        <a:lnTo>
                          <a:pt x="7353" y="1599"/>
                        </a:lnTo>
                        <a:lnTo>
                          <a:pt x="7318" y="1900"/>
                        </a:lnTo>
                        <a:lnTo>
                          <a:pt x="7318" y="2175"/>
                        </a:lnTo>
                        <a:lnTo>
                          <a:pt x="7353" y="2450"/>
                        </a:lnTo>
                        <a:lnTo>
                          <a:pt x="7442" y="2726"/>
                        </a:lnTo>
                        <a:lnTo>
                          <a:pt x="7620" y="2975"/>
                        </a:lnTo>
                        <a:lnTo>
                          <a:pt x="7833" y="3198"/>
                        </a:lnTo>
                        <a:lnTo>
                          <a:pt x="8064" y="3433"/>
                        </a:lnTo>
                        <a:lnTo>
                          <a:pt x="8295" y="3630"/>
                        </a:lnTo>
                        <a:lnTo>
                          <a:pt x="8508" y="3853"/>
                        </a:lnTo>
                        <a:lnTo>
                          <a:pt x="8686" y="4089"/>
                        </a:lnTo>
                        <a:lnTo>
                          <a:pt x="8775" y="4312"/>
                        </a:lnTo>
                        <a:lnTo>
                          <a:pt x="8846" y="4561"/>
                        </a:lnTo>
                        <a:lnTo>
                          <a:pt x="8846" y="4810"/>
                        </a:lnTo>
                        <a:lnTo>
                          <a:pt x="8810" y="5059"/>
                        </a:lnTo>
                        <a:lnTo>
                          <a:pt x="8721" y="5295"/>
                        </a:lnTo>
                        <a:lnTo>
                          <a:pt x="8579" y="5544"/>
                        </a:lnTo>
                        <a:lnTo>
                          <a:pt x="8366" y="5766"/>
                        </a:lnTo>
                        <a:lnTo>
                          <a:pt x="8135" y="5976"/>
                        </a:lnTo>
                        <a:lnTo>
                          <a:pt x="7833" y="6199"/>
                        </a:lnTo>
                        <a:lnTo>
                          <a:pt x="7478" y="6369"/>
                        </a:lnTo>
                        <a:lnTo>
                          <a:pt x="7069" y="6527"/>
                        </a:lnTo>
                        <a:lnTo>
                          <a:pt x="6590" y="6671"/>
                        </a:lnTo>
                        <a:lnTo>
                          <a:pt x="6092" y="6802"/>
                        </a:lnTo>
                        <a:lnTo>
                          <a:pt x="5684" y="6802"/>
                        </a:lnTo>
                        <a:lnTo>
                          <a:pt x="5133" y="6802"/>
                        </a:lnTo>
                        <a:lnTo>
                          <a:pt x="4547" y="6802"/>
                        </a:lnTo>
                        <a:lnTo>
                          <a:pt x="3872" y="6802"/>
                        </a:lnTo>
                        <a:lnTo>
                          <a:pt x="3144" y="6802"/>
                        </a:lnTo>
                        <a:lnTo>
                          <a:pt x="2362" y="6802"/>
                        </a:lnTo>
                        <a:lnTo>
                          <a:pt x="1545" y="6802"/>
                        </a:lnTo>
                        <a:lnTo>
                          <a:pt x="692" y="6802"/>
                        </a:lnTo>
                        <a:lnTo>
                          <a:pt x="586" y="7234"/>
                        </a:lnTo>
                        <a:lnTo>
                          <a:pt x="461" y="7837"/>
                        </a:lnTo>
                        <a:lnTo>
                          <a:pt x="355" y="8493"/>
                        </a:lnTo>
                        <a:lnTo>
                          <a:pt x="248" y="9187"/>
                        </a:lnTo>
                        <a:lnTo>
                          <a:pt x="142" y="9869"/>
                        </a:lnTo>
                        <a:lnTo>
                          <a:pt x="106" y="10498"/>
                        </a:lnTo>
                        <a:lnTo>
                          <a:pt x="106" y="10983"/>
                        </a:lnTo>
                        <a:lnTo>
                          <a:pt x="106" y="11311"/>
                        </a:lnTo>
                        <a:lnTo>
                          <a:pt x="213" y="11481"/>
                        </a:lnTo>
                        <a:lnTo>
                          <a:pt x="319" y="11651"/>
                        </a:lnTo>
                        <a:lnTo>
                          <a:pt x="497" y="11783"/>
                        </a:lnTo>
                        <a:lnTo>
                          <a:pt x="692" y="11914"/>
                        </a:lnTo>
                        <a:lnTo>
                          <a:pt x="941" y="12032"/>
                        </a:lnTo>
                        <a:lnTo>
                          <a:pt x="1207" y="12110"/>
                        </a:lnTo>
                        <a:lnTo>
                          <a:pt x="1509" y="12189"/>
                        </a:lnTo>
                        <a:lnTo>
                          <a:pt x="1794" y="12241"/>
                        </a:lnTo>
                        <a:lnTo>
                          <a:pt x="2131" y="12267"/>
                        </a:lnTo>
                        <a:lnTo>
                          <a:pt x="2433" y="12281"/>
                        </a:lnTo>
                        <a:lnTo>
                          <a:pt x="2735" y="12267"/>
                        </a:lnTo>
                        <a:lnTo>
                          <a:pt x="3055" y="12241"/>
                        </a:lnTo>
                        <a:lnTo>
                          <a:pt x="3357" y="12189"/>
                        </a:lnTo>
                        <a:lnTo>
                          <a:pt x="3623" y="12084"/>
                        </a:lnTo>
                        <a:lnTo>
                          <a:pt x="3872" y="11979"/>
                        </a:lnTo>
                        <a:lnTo>
                          <a:pt x="4103" y="11861"/>
                        </a:lnTo>
                        <a:lnTo>
                          <a:pt x="4316" y="11704"/>
                        </a:lnTo>
                        <a:lnTo>
                          <a:pt x="4582" y="11612"/>
                        </a:lnTo>
                        <a:lnTo>
                          <a:pt x="4849" y="11533"/>
                        </a:lnTo>
                        <a:lnTo>
                          <a:pt x="5169" y="11507"/>
                        </a:lnTo>
                        <a:lnTo>
                          <a:pt x="5506" y="11481"/>
                        </a:lnTo>
                        <a:lnTo>
                          <a:pt x="5808" y="11507"/>
                        </a:lnTo>
                        <a:lnTo>
                          <a:pt x="6146" y="11560"/>
                        </a:lnTo>
                        <a:lnTo>
                          <a:pt x="6501" y="11651"/>
                        </a:lnTo>
                        <a:lnTo>
                          <a:pt x="6803" y="11783"/>
                        </a:lnTo>
                        <a:lnTo>
                          <a:pt x="7105" y="11940"/>
                        </a:lnTo>
                        <a:lnTo>
                          <a:pt x="7353" y="12110"/>
                        </a:lnTo>
                        <a:lnTo>
                          <a:pt x="7584" y="12333"/>
                        </a:lnTo>
                        <a:lnTo>
                          <a:pt x="7798" y="12595"/>
                        </a:lnTo>
                        <a:lnTo>
                          <a:pt x="7922" y="12870"/>
                        </a:lnTo>
                        <a:lnTo>
                          <a:pt x="8028" y="13198"/>
                        </a:lnTo>
                        <a:lnTo>
                          <a:pt x="8064" y="13526"/>
                        </a:lnTo>
                        <a:lnTo>
                          <a:pt x="8028" y="13775"/>
                        </a:lnTo>
                        <a:lnTo>
                          <a:pt x="7922" y="13998"/>
                        </a:lnTo>
                        <a:lnTo>
                          <a:pt x="7798" y="14220"/>
                        </a:lnTo>
                        <a:lnTo>
                          <a:pt x="7584" y="14404"/>
                        </a:lnTo>
                        <a:lnTo>
                          <a:pt x="7353" y="14574"/>
                        </a:lnTo>
                        <a:lnTo>
                          <a:pt x="7105" y="14732"/>
                        </a:lnTo>
                        <a:lnTo>
                          <a:pt x="6803" y="14850"/>
                        </a:lnTo>
                        <a:lnTo>
                          <a:pt x="6501" y="14954"/>
                        </a:lnTo>
                        <a:lnTo>
                          <a:pt x="6146" y="15033"/>
                        </a:lnTo>
                        <a:lnTo>
                          <a:pt x="5808" y="15085"/>
                        </a:lnTo>
                        <a:lnTo>
                          <a:pt x="5506" y="15085"/>
                        </a:lnTo>
                        <a:lnTo>
                          <a:pt x="5169" y="15059"/>
                        </a:lnTo>
                        <a:lnTo>
                          <a:pt x="4849" y="15007"/>
                        </a:lnTo>
                        <a:lnTo>
                          <a:pt x="4582" y="14902"/>
                        </a:lnTo>
                        <a:lnTo>
                          <a:pt x="4316" y="14784"/>
                        </a:lnTo>
                        <a:lnTo>
                          <a:pt x="4103" y="14600"/>
                        </a:lnTo>
                        <a:lnTo>
                          <a:pt x="3907" y="14430"/>
                        </a:lnTo>
                        <a:lnTo>
                          <a:pt x="3659" y="14299"/>
                        </a:lnTo>
                        <a:lnTo>
                          <a:pt x="3428" y="14194"/>
                        </a:lnTo>
                        <a:lnTo>
                          <a:pt x="3179" y="14129"/>
                        </a:lnTo>
                        <a:lnTo>
                          <a:pt x="2913" y="14102"/>
                        </a:lnTo>
                        <a:lnTo>
                          <a:pt x="2646" y="14102"/>
                        </a:lnTo>
                        <a:lnTo>
                          <a:pt x="2362" y="14129"/>
                        </a:lnTo>
                        <a:lnTo>
                          <a:pt x="2096" y="14168"/>
                        </a:lnTo>
                        <a:lnTo>
                          <a:pt x="1811" y="14273"/>
                        </a:lnTo>
                        <a:lnTo>
                          <a:pt x="1545" y="14378"/>
                        </a:lnTo>
                        <a:lnTo>
                          <a:pt x="1314" y="14496"/>
                        </a:lnTo>
                        <a:lnTo>
                          <a:pt x="1065" y="14653"/>
                        </a:lnTo>
                        <a:lnTo>
                          <a:pt x="870" y="14797"/>
                        </a:lnTo>
                        <a:lnTo>
                          <a:pt x="657" y="14981"/>
                        </a:lnTo>
                        <a:lnTo>
                          <a:pt x="497" y="15177"/>
                        </a:lnTo>
                        <a:lnTo>
                          <a:pt x="390" y="15413"/>
                        </a:lnTo>
                        <a:lnTo>
                          <a:pt x="284" y="15636"/>
                        </a:lnTo>
                        <a:lnTo>
                          <a:pt x="248" y="15911"/>
                        </a:lnTo>
                        <a:lnTo>
                          <a:pt x="284" y="16239"/>
                        </a:lnTo>
                        <a:lnTo>
                          <a:pt x="319" y="16566"/>
                        </a:lnTo>
                        <a:lnTo>
                          <a:pt x="497" y="17340"/>
                        </a:lnTo>
                        <a:lnTo>
                          <a:pt x="692" y="18152"/>
                        </a:lnTo>
                        <a:lnTo>
                          <a:pt x="799" y="18559"/>
                        </a:lnTo>
                        <a:lnTo>
                          <a:pt x="905" y="18978"/>
                        </a:lnTo>
                        <a:lnTo>
                          <a:pt x="959" y="19384"/>
                        </a:lnTo>
                        <a:lnTo>
                          <a:pt x="994" y="19791"/>
                        </a:lnTo>
                        <a:lnTo>
                          <a:pt x="994" y="20132"/>
                        </a:lnTo>
                        <a:lnTo>
                          <a:pt x="959" y="20485"/>
                        </a:lnTo>
                        <a:lnTo>
                          <a:pt x="941" y="20669"/>
                        </a:lnTo>
                        <a:lnTo>
                          <a:pt x="870" y="20813"/>
                        </a:lnTo>
                        <a:lnTo>
                          <a:pt x="799" y="20970"/>
                        </a:lnTo>
                        <a:lnTo>
                          <a:pt x="692" y="21088"/>
                        </a:lnTo>
                        <a:lnTo>
                          <a:pt x="1474" y="20997"/>
                        </a:lnTo>
                        <a:lnTo>
                          <a:pt x="2291" y="20866"/>
                        </a:lnTo>
                        <a:lnTo>
                          <a:pt x="3108" y="20787"/>
                        </a:lnTo>
                        <a:lnTo>
                          <a:pt x="3907" y="20721"/>
                        </a:lnTo>
                        <a:lnTo>
                          <a:pt x="4653" y="20695"/>
                        </a:lnTo>
                        <a:lnTo>
                          <a:pt x="5364" y="20695"/>
                        </a:lnTo>
                        <a:lnTo>
                          <a:pt x="5701" y="20721"/>
                        </a:lnTo>
                        <a:lnTo>
                          <a:pt x="6057" y="20761"/>
                        </a:lnTo>
                        <a:lnTo>
                          <a:pt x="6323" y="20813"/>
                        </a:lnTo>
                        <a:lnTo>
                          <a:pt x="6625" y="20892"/>
                        </a:lnTo>
                        <a:close/>
                      </a:path>
                    </a:pathLst>
                  </a:custGeom>
                  <a:solidFill>
                    <a:srgbClr val="FFBE7D"/>
                  </a:solidFill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462" name="Puzzle2"/>
                  <p:cNvSpPr>
                    <a:spLocks noEditPoints="1" noChangeArrowheads="1"/>
                  </p:cNvSpPr>
                  <p:nvPr/>
                </p:nvSpPr>
                <p:spPr bwMode="auto">
                  <a:xfrm>
                    <a:off x="2880" y="1736"/>
                    <a:ext cx="1778" cy="1379"/>
                  </a:xfrm>
                  <a:custGeom>
                    <a:avLst/>
                    <a:gdLst>
                      <a:gd name="T0" fmla="*/ 1 w 21600"/>
                      <a:gd name="T1" fmla="*/ 855 h 21600"/>
                      <a:gd name="T2" fmla="*/ 346 w 21600"/>
                      <a:gd name="T3" fmla="*/ 1351 h 21600"/>
                      <a:gd name="T4" fmla="*/ 856 w 21600"/>
                      <a:gd name="T5" fmla="*/ 888 h 21600"/>
                      <a:gd name="T6" fmla="*/ 1385 w 21600"/>
                      <a:gd name="T7" fmla="*/ 1353 h 21600"/>
                      <a:gd name="T8" fmla="*/ 1778 w 21600"/>
                      <a:gd name="T9" fmla="*/ 963 h 21600"/>
                      <a:gd name="T10" fmla="*/ 1390 w 21600"/>
                      <a:gd name="T11" fmla="*/ 366 h 21600"/>
                      <a:gd name="T12" fmla="*/ 889 w 21600"/>
                      <a:gd name="T13" fmla="*/ 2 h 21600"/>
                      <a:gd name="T14" fmla="*/ 346 w 21600"/>
                      <a:gd name="T15" fmla="*/ 376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5394 w 21600"/>
                      <a:gd name="T25" fmla="*/ 6735 h 21600"/>
                      <a:gd name="T26" fmla="*/ 16182 w 21600"/>
                      <a:gd name="T27" fmla="*/ 20441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4247" y="12354"/>
                        </a:moveTo>
                        <a:lnTo>
                          <a:pt x="4134" y="12468"/>
                        </a:lnTo>
                        <a:lnTo>
                          <a:pt x="4010" y="12581"/>
                        </a:lnTo>
                        <a:lnTo>
                          <a:pt x="3897" y="12637"/>
                        </a:lnTo>
                        <a:lnTo>
                          <a:pt x="3773" y="12694"/>
                        </a:lnTo>
                        <a:lnTo>
                          <a:pt x="3637" y="12694"/>
                        </a:lnTo>
                        <a:lnTo>
                          <a:pt x="3524" y="12694"/>
                        </a:lnTo>
                        <a:lnTo>
                          <a:pt x="3400" y="12665"/>
                        </a:lnTo>
                        <a:lnTo>
                          <a:pt x="3287" y="12609"/>
                        </a:lnTo>
                        <a:lnTo>
                          <a:pt x="3027" y="12496"/>
                        </a:lnTo>
                        <a:lnTo>
                          <a:pt x="2790" y="12340"/>
                        </a:lnTo>
                        <a:lnTo>
                          <a:pt x="2530" y="12142"/>
                        </a:lnTo>
                        <a:lnTo>
                          <a:pt x="2293" y="11987"/>
                        </a:lnTo>
                        <a:lnTo>
                          <a:pt x="2033" y="11817"/>
                        </a:lnTo>
                        <a:lnTo>
                          <a:pt x="1773" y="11676"/>
                        </a:lnTo>
                        <a:lnTo>
                          <a:pt x="1638" y="11662"/>
                        </a:lnTo>
                        <a:lnTo>
                          <a:pt x="1513" y="11634"/>
                        </a:lnTo>
                        <a:lnTo>
                          <a:pt x="1378" y="11634"/>
                        </a:lnTo>
                        <a:lnTo>
                          <a:pt x="1253" y="11634"/>
                        </a:lnTo>
                        <a:lnTo>
                          <a:pt x="1118" y="11662"/>
                        </a:lnTo>
                        <a:lnTo>
                          <a:pt x="971" y="11732"/>
                        </a:lnTo>
                        <a:lnTo>
                          <a:pt x="835" y="11817"/>
                        </a:lnTo>
                        <a:lnTo>
                          <a:pt x="711" y="11959"/>
                        </a:lnTo>
                        <a:lnTo>
                          <a:pt x="553" y="12086"/>
                        </a:lnTo>
                        <a:lnTo>
                          <a:pt x="429" y="12284"/>
                        </a:lnTo>
                        <a:lnTo>
                          <a:pt x="271" y="12524"/>
                        </a:lnTo>
                        <a:lnTo>
                          <a:pt x="146" y="12793"/>
                        </a:lnTo>
                        <a:lnTo>
                          <a:pt x="79" y="12962"/>
                        </a:lnTo>
                        <a:lnTo>
                          <a:pt x="33" y="13146"/>
                        </a:lnTo>
                        <a:lnTo>
                          <a:pt x="11" y="13386"/>
                        </a:lnTo>
                        <a:lnTo>
                          <a:pt x="11" y="13641"/>
                        </a:lnTo>
                        <a:lnTo>
                          <a:pt x="33" y="13881"/>
                        </a:lnTo>
                        <a:lnTo>
                          <a:pt x="101" y="14150"/>
                        </a:lnTo>
                        <a:lnTo>
                          <a:pt x="192" y="14404"/>
                        </a:lnTo>
                        <a:lnTo>
                          <a:pt x="293" y="14645"/>
                        </a:lnTo>
                        <a:lnTo>
                          <a:pt x="451" y="14857"/>
                        </a:lnTo>
                        <a:lnTo>
                          <a:pt x="621" y="15054"/>
                        </a:lnTo>
                        <a:lnTo>
                          <a:pt x="734" y="15125"/>
                        </a:lnTo>
                        <a:lnTo>
                          <a:pt x="835" y="15210"/>
                        </a:lnTo>
                        <a:lnTo>
                          <a:pt x="948" y="15267"/>
                        </a:lnTo>
                        <a:lnTo>
                          <a:pt x="1084" y="15323"/>
                        </a:lnTo>
                        <a:lnTo>
                          <a:pt x="1208" y="15351"/>
                        </a:lnTo>
                        <a:lnTo>
                          <a:pt x="1355" y="15380"/>
                        </a:lnTo>
                        <a:lnTo>
                          <a:pt x="1513" y="15380"/>
                        </a:lnTo>
                        <a:lnTo>
                          <a:pt x="1683" y="15380"/>
                        </a:lnTo>
                        <a:lnTo>
                          <a:pt x="1864" y="15351"/>
                        </a:lnTo>
                        <a:lnTo>
                          <a:pt x="2033" y="15323"/>
                        </a:lnTo>
                        <a:lnTo>
                          <a:pt x="2225" y="15238"/>
                        </a:lnTo>
                        <a:lnTo>
                          <a:pt x="2428" y="15153"/>
                        </a:lnTo>
                        <a:lnTo>
                          <a:pt x="2745" y="15026"/>
                        </a:lnTo>
                        <a:lnTo>
                          <a:pt x="3005" y="14913"/>
                        </a:lnTo>
                        <a:lnTo>
                          <a:pt x="3264" y="14828"/>
                        </a:lnTo>
                        <a:lnTo>
                          <a:pt x="3513" y="14800"/>
                        </a:lnTo>
                        <a:lnTo>
                          <a:pt x="3615" y="14828"/>
                        </a:lnTo>
                        <a:lnTo>
                          <a:pt x="3728" y="14857"/>
                        </a:lnTo>
                        <a:lnTo>
                          <a:pt x="3807" y="14913"/>
                        </a:lnTo>
                        <a:lnTo>
                          <a:pt x="3920" y="14998"/>
                        </a:lnTo>
                        <a:lnTo>
                          <a:pt x="4010" y="15097"/>
                        </a:lnTo>
                        <a:lnTo>
                          <a:pt x="4089" y="15238"/>
                        </a:lnTo>
                        <a:lnTo>
                          <a:pt x="4179" y="15408"/>
                        </a:lnTo>
                        <a:lnTo>
                          <a:pt x="4247" y="15620"/>
                        </a:lnTo>
                        <a:lnTo>
                          <a:pt x="4326" y="15860"/>
                        </a:lnTo>
                        <a:lnTo>
                          <a:pt x="4394" y="16129"/>
                        </a:lnTo>
                        <a:lnTo>
                          <a:pt x="4439" y="16440"/>
                        </a:lnTo>
                        <a:lnTo>
                          <a:pt x="4507" y="16737"/>
                        </a:lnTo>
                        <a:lnTo>
                          <a:pt x="4552" y="17090"/>
                        </a:lnTo>
                        <a:lnTo>
                          <a:pt x="4575" y="17443"/>
                        </a:lnTo>
                        <a:lnTo>
                          <a:pt x="4586" y="17825"/>
                        </a:lnTo>
                        <a:lnTo>
                          <a:pt x="4586" y="18193"/>
                        </a:lnTo>
                        <a:lnTo>
                          <a:pt x="4586" y="18574"/>
                        </a:lnTo>
                        <a:lnTo>
                          <a:pt x="4586" y="18984"/>
                        </a:lnTo>
                        <a:lnTo>
                          <a:pt x="4552" y="19366"/>
                        </a:lnTo>
                        <a:lnTo>
                          <a:pt x="4507" y="19748"/>
                        </a:lnTo>
                        <a:lnTo>
                          <a:pt x="4462" y="20129"/>
                        </a:lnTo>
                        <a:lnTo>
                          <a:pt x="4371" y="20483"/>
                        </a:lnTo>
                        <a:lnTo>
                          <a:pt x="4292" y="20836"/>
                        </a:lnTo>
                        <a:lnTo>
                          <a:pt x="4202" y="21161"/>
                        </a:lnTo>
                        <a:lnTo>
                          <a:pt x="4744" y="21161"/>
                        </a:lnTo>
                        <a:lnTo>
                          <a:pt x="5264" y="21161"/>
                        </a:lnTo>
                        <a:lnTo>
                          <a:pt x="5784" y="21161"/>
                        </a:lnTo>
                        <a:lnTo>
                          <a:pt x="6235" y="21161"/>
                        </a:lnTo>
                        <a:lnTo>
                          <a:pt x="6676" y="21161"/>
                        </a:lnTo>
                        <a:lnTo>
                          <a:pt x="7060" y="21161"/>
                        </a:lnTo>
                        <a:lnTo>
                          <a:pt x="7410" y="21161"/>
                        </a:lnTo>
                        <a:lnTo>
                          <a:pt x="7670" y="21161"/>
                        </a:lnTo>
                        <a:lnTo>
                          <a:pt x="8020" y="21020"/>
                        </a:lnTo>
                        <a:lnTo>
                          <a:pt x="8303" y="20893"/>
                        </a:lnTo>
                        <a:lnTo>
                          <a:pt x="8563" y="20695"/>
                        </a:lnTo>
                        <a:lnTo>
                          <a:pt x="8800" y="20511"/>
                        </a:lnTo>
                        <a:lnTo>
                          <a:pt x="8969" y="20285"/>
                        </a:lnTo>
                        <a:lnTo>
                          <a:pt x="9150" y="20045"/>
                        </a:lnTo>
                        <a:lnTo>
                          <a:pt x="9252" y="19804"/>
                        </a:lnTo>
                        <a:lnTo>
                          <a:pt x="9342" y="19550"/>
                        </a:lnTo>
                        <a:lnTo>
                          <a:pt x="9410" y="19281"/>
                        </a:lnTo>
                        <a:lnTo>
                          <a:pt x="9433" y="19013"/>
                        </a:lnTo>
                        <a:lnTo>
                          <a:pt x="9433" y="18744"/>
                        </a:lnTo>
                        <a:lnTo>
                          <a:pt x="9387" y="18504"/>
                        </a:lnTo>
                        <a:lnTo>
                          <a:pt x="9320" y="18221"/>
                        </a:lnTo>
                        <a:lnTo>
                          <a:pt x="9207" y="17981"/>
                        </a:lnTo>
                        <a:lnTo>
                          <a:pt x="9105" y="17740"/>
                        </a:lnTo>
                        <a:lnTo>
                          <a:pt x="8924" y="17514"/>
                        </a:lnTo>
                        <a:lnTo>
                          <a:pt x="8777" y="17274"/>
                        </a:lnTo>
                        <a:lnTo>
                          <a:pt x="8642" y="17034"/>
                        </a:lnTo>
                        <a:lnTo>
                          <a:pt x="8563" y="16765"/>
                        </a:lnTo>
                        <a:lnTo>
                          <a:pt x="8472" y="16468"/>
                        </a:lnTo>
                        <a:lnTo>
                          <a:pt x="8450" y="16157"/>
                        </a:lnTo>
                        <a:lnTo>
                          <a:pt x="8450" y="15860"/>
                        </a:lnTo>
                        <a:lnTo>
                          <a:pt x="8472" y="15563"/>
                        </a:lnTo>
                        <a:lnTo>
                          <a:pt x="8540" y="15267"/>
                        </a:lnTo>
                        <a:lnTo>
                          <a:pt x="8642" y="14998"/>
                        </a:lnTo>
                        <a:lnTo>
                          <a:pt x="8777" y="14729"/>
                        </a:lnTo>
                        <a:lnTo>
                          <a:pt x="8868" y="14616"/>
                        </a:lnTo>
                        <a:lnTo>
                          <a:pt x="8969" y="14475"/>
                        </a:lnTo>
                        <a:lnTo>
                          <a:pt x="9060" y="14376"/>
                        </a:lnTo>
                        <a:lnTo>
                          <a:pt x="9184" y="14291"/>
                        </a:lnTo>
                        <a:lnTo>
                          <a:pt x="9297" y="14206"/>
                        </a:lnTo>
                        <a:lnTo>
                          <a:pt x="9433" y="14121"/>
                        </a:lnTo>
                        <a:lnTo>
                          <a:pt x="9579" y="14051"/>
                        </a:lnTo>
                        <a:lnTo>
                          <a:pt x="9726" y="13994"/>
                        </a:lnTo>
                        <a:lnTo>
                          <a:pt x="9884" y="13938"/>
                        </a:lnTo>
                        <a:lnTo>
                          <a:pt x="10054" y="13909"/>
                        </a:lnTo>
                        <a:lnTo>
                          <a:pt x="10257" y="13881"/>
                        </a:lnTo>
                        <a:lnTo>
                          <a:pt x="10449" y="13881"/>
                        </a:lnTo>
                        <a:lnTo>
                          <a:pt x="10664" y="13881"/>
                        </a:lnTo>
                        <a:lnTo>
                          <a:pt x="10856" y="13909"/>
                        </a:lnTo>
                        <a:lnTo>
                          <a:pt x="11037" y="13966"/>
                        </a:lnTo>
                        <a:lnTo>
                          <a:pt x="11206" y="14023"/>
                        </a:lnTo>
                        <a:lnTo>
                          <a:pt x="11353" y="14093"/>
                        </a:lnTo>
                        <a:lnTo>
                          <a:pt x="11511" y="14178"/>
                        </a:lnTo>
                        <a:lnTo>
                          <a:pt x="11635" y="14263"/>
                        </a:lnTo>
                        <a:lnTo>
                          <a:pt x="11748" y="14376"/>
                        </a:lnTo>
                        <a:lnTo>
                          <a:pt x="11861" y="14475"/>
                        </a:lnTo>
                        <a:lnTo>
                          <a:pt x="11941" y="14616"/>
                        </a:lnTo>
                        <a:lnTo>
                          <a:pt x="12031" y="14758"/>
                        </a:lnTo>
                        <a:lnTo>
                          <a:pt x="12099" y="14885"/>
                        </a:lnTo>
                        <a:lnTo>
                          <a:pt x="12200" y="15210"/>
                        </a:lnTo>
                        <a:lnTo>
                          <a:pt x="12268" y="15507"/>
                        </a:lnTo>
                        <a:lnTo>
                          <a:pt x="12291" y="15832"/>
                        </a:lnTo>
                        <a:lnTo>
                          <a:pt x="12291" y="16157"/>
                        </a:lnTo>
                        <a:lnTo>
                          <a:pt x="12246" y="16482"/>
                        </a:lnTo>
                        <a:lnTo>
                          <a:pt x="12178" y="16807"/>
                        </a:lnTo>
                        <a:lnTo>
                          <a:pt x="12099" y="17090"/>
                        </a:lnTo>
                        <a:lnTo>
                          <a:pt x="12008" y="17330"/>
                        </a:lnTo>
                        <a:lnTo>
                          <a:pt x="11884" y="17542"/>
                        </a:lnTo>
                        <a:lnTo>
                          <a:pt x="11748" y="17712"/>
                        </a:lnTo>
                        <a:lnTo>
                          <a:pt x="11613" y="17839"/>
                        </a:lnTo>
                        <a:lnTo>
                          <a:pt x="11489" y="18037"/>
                        </a:lnTo>
                        <a:lnTo>
                          <a:pt x="11398" y="18221"/>
                        </a:lnTo>
                        <a:lnTo>
                          <a:pt x="11319" y="18447"/>
                        </a:lnTo>
                        <a:lnTo>
                          <a:pt x="11251" y="18659"/>
                        </a:lnTo>
                        <a:lnTo>
                          <a:pt x="11206" y="18900"/>
                        </a:lnTo>
                        <a:lnTo>
                          <a:pt x="11184" y="19154"/>
                        </a:lnTo>
                        <a:lnTo>
                          <a:pt x="11184" y="19423"/>
                        </a:lnTo>
                        <a:lnTo>
                          <a:pt x="11229" y="19663"/>
                        </a:lnTo>
                        <a:lnTo>
                          <a:pt x="11297" y="19903"/>
                        </a:lnTo>
                        <a:lnTo>
                          <a:pt x="11376" y="20158"/>
                        </a:lnTo>
                        <a:lnTo>
                          <a:pt x="11511" y="20398"/>
                        </a:lnTo>
                        <a:lnTo>
                          <a:pt x="11681" y="20610"/>
                        </a:lnTo>
                        <a:lnTo>
                          <a:pt x="11884" y="20808"/>
                        </a:lnTo>
                        <a:lnTo>
                          <a:pt x="12121" y="20992"/>
                        </a:lnTo>
                        <a:lnTo>
                          <a:pt x="12404" y="21161"/>
                        </a:lnTo>
                        <a:lnTo>
                          <a:pt x="12528" y="21190"/>
                        </a:lnTo>
                        <a:lnTo>
                          <a:pt x="12856" y="21274"/>
                        </a:lnTo>
                        <a:lnTo>
                          <a:pt x="13330" y="21373"/>
                        </a:lnTo>
                        <a:lnTo>
                          <a:pt x="13963" y="21486"/>
                        </a:lnTo>
                        <a:lnTo>
                          <a:pt x="14313" y="21543"/>
                        </a:lnTo>
                        <a:lnTo>
                          <a:pt x="14652" y="21571"/>
                        </a:lnTo>
                        <a:lnTo>
                          <a:pt x="15025" y="21600"/>
                        </a:lnTo>
                        <a:lnTo>
                          <a:pt x="15409" y="21600"/>
                        </a:lnTo>
                        <a:lnTo>
                          <a:pt x="15782" y="21600"/>
                        </a:lnTo>
                        <a:lnTo>
                          <a:pt x="16177" y="21571"/>
                        </a:lnTo>
                        <a:lnTo>
                          <a:pt x="16516" y="21486"/>
                        </a:lnTo>
                        <a:lnTo>
                          <a:pt x="16889" y="21402"/>
                        </a:lnTo>
                        <a:lnTo>
                          <a:pt x="16821" y="21190"/>
                        </a:lnTo>
                        <a:lnTo>
                          <a:pt x="16776" y="20935"/>
                        </a:lnTo>
                        <a:lnTo>
                          <a:pt x="16742" y="20667"/>
                        </a:lnTo>
                        <a:lnTo>
                          <a:pt x="16719" y="20370"/>
                        </a:lnTo>
                        <a:lnTo>
                          <a:pt x="16697" y="19719"/>
                        </a:lnTo>
                        <a:lnTo>
                          <a:pt x="16697" y="19013"/>
                        </a:lnTo>
                        <a:lnTo>
                          <a:pt x="16719" y="18306"/>
                        </a:lnTo>
                        <a:lnTo>
                          <a:pt x="16753" y="17599"/>
                        </a:lnTo>
                        <a:lnTo>
                          <a:pt x="16821" y="16949"/>
                        </a:lnTo>
                        <a:lnTo>
                          <a:pt x="16889" y="16383"/>
                        </a:lnTo>
                        <a:lnTo>
                          <a:pt x="16934" y="16129"/>
                        </a:lnTo>
                        <a:lnTo>
                          <a:pt x="17002" y="15945"/>
                        </a:lnTo>
                        <a:lnTo>
                          <a:pt x="17081" y="15790"/>
                        </a:lnTo>
                        <a:lnTo>
                          <a:pt x="17194" y="15648"/>
                        </a:lnTo>
                        <a:lnTo>
                          <a:pt x="17318" y="15563"/>
                        </a:lnTo>
                        <a:lnTo>
                          <a:pt x="17453" y="15507"/>
                        </a:lnTo>
                        <a:lnTo>
                          <a:pt x="17600" y="15450"/>
                        </a:lnTo>
                        <a:lnTo>
                          <a:pt x="17758" y="15450"/>
                        </a:lnTo>
                        <a:lnTo>
                          <a:pt x="17905" y="15479"/>
                        </a:lnTo>
                        <a:lnTo>
                          <a:pt x="18064" y="15535"/>
                        </a:lnTo>
                        <a:lnTo>
                          <a:pt x="18233" y="15620"/>
                        </a:lnTo>
                        <a:lnTo>
                          <a:pt x="18380" y="15733"/>
                        </a:lnTo>
                        <a:lnTo>
                          <a:pt x="18561" y="15832"/>
                        </a:lnTo>
                        <a:lnTo>
                          <a:pt x="18707" y="15973"/>
                        </a:lnTo>
                        <a:lnTo>
                          <a:pt x="18866" y="16129"/>
                        </a:lnTo>
                        <a:lnTo>
                          <a:pt x="18990" y="16327"/>
                        </a:lnTo>
                        <a:lnTo>
                          <a:pt x="19125" y="16482"/>
                        </a:lnTo>
                        <a:lnTo>
                          <a:pt x="19295" y="16624"/>
                        </a:lnTo>
                        <a:lnTo>
                          <a:pt x="19464" y="16737"/>
                        </a:lnTo>
                        <a:lnTo>
                          <a:pt x="19668" y="16807"/>
                        </a:lnTo>
                        <a:lnTo>
                          <a:pt x="19860" y="16836"/>
                        </a:lnTo>
                        <a:lnTo>
                          <a:pt x="20052" y="16864"/>
                        </a:lnTo>
                        <a:lnTo>
                          <a:pt x="20266" y="16836"/>
                        </a:lnTo>
                        <a:lnTo>
                          <a:pt x="20470" y="16793"/>
                        </a:lnTo>
                        <a:lnTo>
                          <a:pt x="20662" y="16708"/>
                        </a:lnTo>
                        <a:lnTo>
                          <a:pt x="20854" y="16567"/>
                        </a:lnTo>
                        <a:lnTo>
                          <a:pt x="21035" y="16412"/>
                        </a:lnTo>
                        <a:lnTo>
                          <a:pt x="21182" y="16214"/>
                        </a:lnTo>
                        <a:lnTo>
                          <a:pt x="21340" y="16002"/>
                        </a:lnTo>
                        <a:lnTo>
                          <a:pt x="21441" y="15733"/>
                        </a:lnTo>
                        <a:lnTo>
                          <a:pt x="21532" y="15436"/>
                        </a:lnTo>
                        <a:lnTo>
                          <a:pt x="21600" y="15083"/>
                        </a:lnTo>
                        <a:lnTo>
                          <a:pt x="21600" y="14885"/>
                        </a:lnTo>
                        <a:lnTo>
                          <a:pt x="21600" y="14729"/>
                        </a:lnTo>
                        <a:lnTo>
                          <a:pt x="21600" y="14531"/>
                        </a:lnTo>
                        <a:lnTo>
                          <a:pt x="21577" y="14376"/>
                        </a:lnTo>
                        <a:lnTo>
                          <a:pt x="21532" y="14206"/>
                        </a:lnTo>
                        <a:lnTo>
                          <a:pt x="21487" y="14051"/>
                        </a:lnTo>
                        <a:lnTo>
                          <a:pt x="21419" y="13909"/>
                        </a:lnTo>
                        <a:lnTo>
                          <a:pt x="21351" y="13768"/>
                        </a:lnTo>
                        <a:lnTo>
                          <a:pt x="21204" y="13500"/>
                        </a:lnTo>
                        <a:lnTo>
                          <a:pt x="21035" y="13287"/>
                        </a:lnTo>
                        <a:lnTo>
                          <a:pt x="20809" y="13090"/>
                        </a:lnTo>
                        <a:lnTo>
                          <a:pt x="20594" y="12962"/>
                        </a:lnTo>
                        <a:lnTo>
                          <a:pt x="20357" y="12821"/>
                        </a:lnTo>
                        <a:lnTo>
                          <a:pt x="20120" y="12764"/>
                        </a:lnTo>
                        <a:lnTo>
                          <a:pt x="19882" y="12708"/>
                        </a:lnTo>
                        <a:lnTo>
                          <a:pt x="19645" y="12736"/>
                        </a:lnTo>
                        <a:lnTo>
                          <a:pt x="19430" y="12793"/>
                        </a:lnTo>
                        <a:lnTo>
                          <a:pt x="19227" y="12906"/>
                        </a:lnTo>
                        <a:lnTo>
                          <a:pt x="19148" y="12962"/>
                        </a:lnTo>
                        <a:lnTo>
                          <a:pt x="19058" y="13047"/>
                        </a:lnTo>
                        <a:lnTo>
                          <a:pt x="18990" y="13146"/>
                        </a:lnTo>
                        <a:lnTo>
                          <a:pt x="18911" y="13259"/>
                        </a:lnTo>
                        <a:lnTo>
                          <a:pt x="18775" y="13471"/>
                        </a:lnTo>
                        <a:lnTo>
                          <a:pt x="18628" y="13641"/>
                        </a:lnTo>
                        <a:lnTo>
                          <a:pt x="18470" y="13740"/>
                        </a:lnTo>
                        <a:lnTo>
                          <a:pt x="18301" y="13825"/>
                        </a:lnTo>
                        <a:lnTo>
                          <a:pt x="18143" y="13853"/>
                        </a:lnTo>
                        <a:lnTo>
                          <a:pt x="17973" y="13881"/>
                        </a:lnTo>
                        <a:lnTo>
                          <a:pt x="17804" y="13853"/>
                        </a:lnTo>
                        <a:lnTo>
                          <a:pt x="17646" y="13796"/>
                        </a:lnTo>
                        <a:lnTo>
                          <a:pt x="17499" y="13726"/>
                        </a:lnTo>
                        <a:lnTo>
                          <a:pt x="17341" y="13641"/>
                        </a:lnTo>
                        <a:lnTo>
                          <a:pt x="17216" y="13528"/>
                        </a:lnTo>
                        <a:lnTo>
                          <a:pt x="17103" y="13386"/>
                        </a:lnTo>
                        <a:lnTo>
                          <a:pt x="17024" y="13259"/>
                        </a:lnTo>
                        <a:lnTo>
                          <a:pt x="16934" y="13118"/>
                        </a:lnTo>
                        <a:lnTo>
                          <a:pt x="16889" y="12991"/>
                        </a:lnTo>
                        <a:lnTo>
                          <a:pt x="16889" y="12849"/>
                        </a:lnTo>
                        <a:lnTo>
                          <a:pt x="16889" y="12383"/>
                        </a:lnTo>
                        <a:lnTo>
                          <a:pt x="16889" y="11662"/>
                        </a:lnTo>
                        <a:lnTo>
                          <a:pt x="16889" y="10701"/>
                        </a:lnTo>
                        <a:lnTo>
                          <a:pt x="16889" y="9640"/>
                        </a:lnTo>
                        <a:lnTo>
                          <a:pt x="16889" y="8566"/>
                        </a:lnTo>
                        <a:lnTo>
                          <a:pt x="16889" y="7478"/>
                        </a:lnTo>
                        <a:lnTo>
                          <a:pt x="16889" y="6502"/>
                        </a:lnTo>
                        <a:lnTo>
                          <a:pt x="16889" y="5739"/>
                        </a:lnTo>
                        <a:lnTo>
                          <a:pt x="16674" y="5894"/>
                        </a:lnTo>
                        <a:lnTo>
                          <a:pt x="16414" y="6036"/>
                        </a:lnTo>
                        <a:lnTo>
                          <a:pt x="16154" y="6177"/>
                        </a:lnTo>
                        <a:lnTo>
                          <a:pt x="15849" y="6248"/>
                        </a:lnTo>
                        <a:lnTo>
                          <a:pt x="15544" y="6304"/>
                        </a:lnTo>
                        <a:lnTo>
                          <a:pt x="15217" y="6332"/>
                        </a:lnTo>
                        <a:lnTo>
                          <a:pt x="14866" y="6361"/>
                        </a:lnTo>
                        <a:lnTo>
                          <a:pt x="14550" y="6361"/>
                        </a:lnTo>
                        <a:lnTo>
                          <a:pt x="14200" y="6332"/>
                        </a:lnTo>
                        <a:lnTo>
                          <a:pt x="13850" y="6276"/>
                        </a:lnTo>
                        <a:lnTo>
                          <a:pt x="13522" y="6219"/>
                        </a:lnTo>
                        <a:lnTo>
                          <a:pt x="13206" y="6149"/>
                        </a:lnTo>
                        <a:lnTo>
                          <a:pt x="12901" y="6064"/>
                        </a:lnTo>
                        <a:lnTo>
                          <a:pt x="12618" y="5951"/>
                        </a:lnTo>
                        <a:lnTo>
                          <a:pt x="12358" y="5838"/>
                        </a:lnTo>
                        <a:lnTo>
                          <a:pt x="12121" y="5739"/>
                        </a:lnTo>
                        <a:lnTo>
                          <a:pt x="11941" y="5626"/>
                        </a:lnTo>
                        <a:lnTo>
                          <a:pt x="11794" y="5513"/>
                        </a:lnTo>
                        <a:lnTo>
                          <a:pt x="11658" y="5414"/>
                        </a:lnTo>
                        <a:lnTo>
                          <a:pt x="11556" y="5301"/>
                        </a:lnTo>
                        <a:lnTo>
                          <a:pt x="11466" y="5187"/>
                        </a:lnTo>
                        <a:lnTo>
                          <a:pt x="11398" y="5089"/>
                        </a:lnTo>
                        <a:lnTo>
                          <a:pt x="11376" y="4947"/>
                        </a:lnTo>
                        <a:lnTo>
                          <a:pt x="11353" y="4834"/>
                        </a:lnTo>
                        <a:lnTo>
                          <a:pt x="11353" y="4707"/>
                        </a:lnTo>
                        <a:lnTo>
                          <a:pt x="11376" y="4565"/>
                        </a:lnTo>
                        <a:lnTo>
                          <a:pt x="11443" y="4410"/>
                        </a:lnTo>
                        <a:lnTo>
                          <a:pt x="11511" y="4240"/>
                        </a:lnTo>
                        <a:lnTo>
                          <a:pt x="11703" y="3887"/>
                        </a:lnTo>
                        <a:lnTo>
                          <a:pt x="11986" y="3505"/>
                        </a:lnTo>
                        <a:lnTo>
                          <a:pt x="12144" y="3265"/>
                        </a:lnTo>
                        <a:lnTo>
                          <a:pt x="12246" y="3025"/>
                        </a:lnTo>
                        <a:lnTo>
                          <a:pt x="12336" y="2756"/>
                        </a:lnTo>
                        <a:lnTo>
                          <a:pt x="12404" y="2445"/>
                        </a:lnTo>
                        <a:lnTo>
                          <a:pt x="12438" y="2176"/>
                        </a:lnTo>
                        <a:lnTo>
                          <a:pt x="12438" y="1880"/>
                        </a:lnTo>
                        <a:lnTo>
                          <a:pt x="12404" y="1583"/>
                        </a:lnTo>
                        <a:lnTo>
                          <a:pt x="12336" y="1314"/>
                        </a:lnTo>
                        <a:lnTo>
                          <a:pt x="12246" y="1046"/>
                        </a:lnTo>
                        <a:lnTo>
                          <a:pt x="12099" y="791"/>
                        </a:lnTo>
                        <a:lnTo>
                          <a:pt x="12008" y="692"/>
                        </a:lnTo>
                        <a:lnTo>
                          <a:pt x="11918" y="579"/>
                        </a:lnTo>
                        <a:lnTo>
                          <a:pt x="11816" y="466"/>
                        </a:lnTo>
                        <a:lnTo>
                          <a:pt x="11703" y="381"/>
                        </a:lnTo>
                        <a:lnTo>
                          <a:pt x="11579" y="310"/>
                        </a:lnTo>
                        <a:lnTo>
                          <a:pt x="11443" y="226"/>
                        </a:lnTo>
                        <a:lnTo>
                          <a:pt x="11297" y="169"/>
                        </a:lnTo>
                        <a:lnTo>
                          <a:pt x="11138" y="113"/>
                        </a:lnTo>
                        <a:lnTo>
                          <a:pt x="10969" y="56"/>
                        </a:lnTo>
                        <a:lnTo>
                          <a:pt x="10800" y="28"/>
                        </a:lnTo>
                        <a:lnTo>
                          <a:pt x="10619" y="28"/>
                        </a:lnTo>
                        <a:lnTo>
                          <a:pt x="10404" y="28"/>
                        </a:lnTo>
                        <a:lnTo>
                          <a:pt x="10257" y="28"/>
                        </a:lnTo>
                        <a:lnTo>
                          <a:pt x="10076" y="56"/>
                        </a:lnTo>
                        <a:lnTo>
                          <a:pt x="9952" y="84"/>
                        </a:lnTo>
                        <a:lnTo>
                          <a:pt x="9794" y="141"/>
                        </a:lnTo>
                        <a:lnTo>
                          <a:pt x="9692" y="226"/>
                        </a:lnTo>
                        <a:lnTo>
                          <a:pt x="9557" y="282"/>
                        </a:lnTo>
                        <a:lnTo>
                          <a:pt x="9455" y="381"/>
                        </a:lnTo>
                        <a:lnTo>
                          <a:pt x="9365" y="466"/>
                        </a:lnTo>
                        <a:lnTo>
                          <a:pt x="9274" y="579"/>
                        </a:lnTo>
                        <a:lnTo>
                          <a:pt x="9184" y="692"/>
                        </a:lnTo>
                        <a:lnTo>
                          <a:pt x="9128" y="791"/>
                        </a:lnTo>
                        <a:lnTo>
                          <a:pt x="9060" y="932"/>
                        </a:lnTo>
                        <a:lnTo>
                          <a:pt x="8969" y="1201"/>
                        </a:lnTo>
                        <a:lnTo>
                          <a:pt x="8913" y="1498"/>
                        </a:lnTo>
                        <a:lnTo>
                          <a:pt x="8890" y="1795"/>
                        </a:lnTo>
                        <a:lnTo>
                          <a:pt x="8890" y="2120"/>
                        </a:lnTo>
                        <a:lnTo>
                          <a:pt x="8913" y="2445"/>
                        </a:lnTo>
                        <a:lnTo>
                          <a:pt x="8969" y="2756"/>
                        </a:lnTo>
                        <a:lnTo>
                          <a:pt x="9060" y="3081"/>
                        </a:lnTo>
                        <a:lnTo>
                          <a:pt x="9173" y="3378"/>
                        </a:lnTo>
                        <a:lnTo>
                          <a:pt x="9297" y="3647"/>
                        </a:lnTo>
                        <a:lnTo>
                          <a:pt x="9466" y="3887"/>
                        </a:lnTo>
                        <a:lnTo>
                          <a:pt x="9579" y="4085"/>
                        </a:lnTo>
                        <a:lnTo>
                          <a:pt x="9670" y="4269"/>
                        </a:lnTo>
                        <a:lnTo>
                          <a:pt x="9726" y="4467"/>
                        </a:lnTo>
                        <a:lnTo>
                          <a:pt x="9771" y="4650"/>
                        </a:lnTo>
                        <a:lnTo>
                          <a:pt x="9771" y="4834"/>
                        </a:lnTo>
                        <a:lnTo>
                          <a:pt x="9749" y="5032"/>
                        </a:lnTo>
                        <a:lnTo>
                          <a:pt x="9715" y="5216"/>
                        </a:lnTo>
                        <a:lnTo>
                          <a:pt x="9625" y="5385"/>
                        </a:lnTo>
                        <a:lnTo>
                          <a:pt x="9534" y="5513"/>
                        </a:lnTo>
                        <a:lnTo>
                          <a:pt x="9410" y="5626"/>
                        </a:lnTo>
                        <a:lnTo>
                          <a:pt x="9229" y="5710"/>
                        </a:lnTo>
                        <a:lnTo>
                          <a:pt x="9060" y="5767"/>
                        </a:lnTo>
                        <a:lnTo>
                          <a:pt x="8845" y="5767"/>
                        </a:lnTo>
                        <a:lnTo>
                          <a:pt x="8585" y="5739"/>
                        </a:lnTo>
                        <a:lnTo>
                          <a:pt x="8325" y="5654"/>
                        </a:lnTo>
                        <a:lnTo>
                          <a:pt x="8020" y="5513"/>
                        </a:lnTo>
                        <a:lnTo>
                          <a:pt x="7840" y="5442"/>
                        </a:lnTo>
                        <a:lnTo>
                          <a:pt x="7648" y="5385"/>
                        </a:lnTo>
                        <a:lnTo>
                          <a:pt x="7433" y="5329"/>
                        </a:lnTo>
                        <a:lnTo>
                          <a:pt x="7241" y="5301"/>
                        </a:lnTo>
                        <a:lnTo>
                          <a:pt x="6755" y="5301"/>
                        </a:lnTo>
                        <a:lnTo>
                          <a:pt x="6281" y="5329"/>
                        </a:lnTo>
                        <a:lnTo>
                          <a:pt x="5784" y="5385"/>
                        </a:lnTo>
                        <a:lnTo>
                          <a:pt x="5264" y="5498"/>
                        </a:lnTo>
                        <a:lnTo>
                          <a:pt x="4744" y="5597"/>
                        </a:lnTo>
                        <a:lnTo>
                          <a:pt x="4247" y="5739"/>
                        </a:lnTo>
                        <a:lnTo>
                          <a:pt x="4202" y="5894"/>
                        </a:lnTo>
                        <a:lnTo>
                          <a:pt x="4202" y="6191"/>
                        </a:lnTo>
                        <a:lnTo>
                          <a:pt x="4202" y="6545"/>
                        </a:lnTo>
                        <a:lnTo>
                          <a:pt x="4225" y="6954"/>
                        </a:lnTo>
                        <a:lnTo>
                          <a:pt x="4315" y="7930"/>
                        </a:lnTo>
                        <a:lnTo>
                          <a:pt x="4394" y="9018"/>
                        </a:lnTo>
                        <a:lnTo>
                          <a:pt x="4439" y="9570"/>
                        </a:lnTo>
                        <a:lnTo>
                          <a:pt x="4462" y="10107"/>
                        </a:lnTo>
                        <a:lnTo>
                          <a:pt x="4484" y="10630"/>
                        </a:lnTo>
                        <a:lnTo>
                          <a:pt x="4507" y="11082"/>
                        </a:lnTo>
                        <a:lnTo>
                          <a:pt x="4484" y="11520"/>
                        </a:lnTo>
                        <a:lnTo>
                          <a:pt x="4439" y="11874"/>
                        </a:lnTo>
                        <a:lnTo>
                          <a:pt x="4394" y="12029"/>
                        </a:lnTo>
                        <a:lnTo>
                          <a:pt x="4349" y="12171"/>
                        </a:lnTo>
                        <a:lnTo>
                          <a:pt x="4315" y="12284"/>
                        </a:lnTo>
                        <a:lnTo>
                          <a:pt x="4247" y="12354"/>
                        </a:lnTo>
                        <a:close/>
                      </a:path>
                    </a:pathLst>
                  </a:custGeom>
                  <a:solidFill>
                    <a:srgbClr val="FFFFCC"/>
                  </a:solidFill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463" name="Puzzle4"/>
                  <p:cNvSpPr>
                    <a:spLocks noEditPoints="1" noChangeArrowheads="1"/>
                  </p:cNvSpPr>
                  <p:nvPr/>
                </p:nvSpPr>
                <p:spPr bwMode="auto">
                  <a:xfrm>
                    <a:off x="2192" y="1719"/>
                    <a:ext cx="1072" cy="1763"/>
                  </a:xfrm>
                  <a:custGeom>
                    <a:avLst/>
                    <a:gdLst>
                      <a:gd name="T0" fmla="*/ 412 w 21600"/>
                      <a:gd name="T1" fmla="*/ 946 h 21600"/>
                      <a:gd name="T2" fmla="*/ 22 w 21600"/>
                      <a:gd name="T3" fmla="*/ 1382 h 21600"/>
                      <a:gd name="T4" fmla="*/ 571 w 21600"/>
                      <a:gd name="T5" fmla="*/ 1763 h 21600"/>
                      <a:gd name="T6" fmla="*/ 1038 w 21600"/>
                      <a:gd name="T7" fmla="*/ 1367 h 21600"/>
                      <a:gd name="T8" fmla="*/ 693 w 21600"/>
                      <a:gd name="T9" fmla="*/ 889 h 21600"/>
                      <a:gd name="T10" fmla="*/ 1044 w 21600"/>
                      <a:gd name="T11" fmla="*/ 385 h 21600"/>
                      <a:gd name="T12" fmla="*/ 551 w 21600"/>
                      <a:gd name="T13" fmla="*/ 1 h 21600"/>
                      <a:gd name="T14" fmla="*/ 22 w 21600"/>
                      <a:gd name="T15" fmla="*/ 385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2075 w 21600"/>
                      <a:gd name="T25" fmla="*/ 5660 h 21600"/>
                      <a:gd name="T26" fmla="*/ 20210 w 21600"/>
                      <a:gd name="T27" fmla="*/ 15976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3813" y="10590"/>
                        </a:moveTo>
                        <a:lnTo>
                          <a:pt x="3927" y="10513"/>
                        </a:lnTo>
                        <a:lnTo>
                          <a:pt x="4078" y="10425"/>
                        </a:lnTo>
                        <a:lnTo>
                          <a:pt x="4210" y="10359"/>
                        </a:lnTo>
                        <a:lnTo>
                          <a:pt x="4361" y="10315"/>
                        </a:lnTo>
                        <a:lnTo>
                          <a:pt x="4682" y="10237"/>
                        </a:lnTo>
                        <a:lnTo>
                          <a:pt x="5041" y="10193"/>
                        </a:lnTo>
                        <a:lnTo>
                          <a:pt x="5456" y="10171"/>
                        </a:lnTo>
                        <a:lnTo>
                          <a:pt x="5853" y="10193"/>
                        </a:lnTo>
                        <a:lnTo>
                          <a:pt x="6249" y="10260"/>
                        </a:lnTo>
                        <a:lnTo>
                          <a:pt x="6646" y="10337"/>
                        </a:lnTo>
                        <a:lnTo>
                          <a:pt x="7004" y="10469"/>
                        </a:lnTo>
                        <a:lnTo>
                          <a:pt x="7363" y="10612"/>
                        </a:lnTo>
                        <a:lnTo>
                          <a:pt x="7665" y="10788"/>
                        </a:lnTo>
                        <a:lnTo>
                          <a:pt x="7911" y="10998"/>
                        </a:lnTo>
                        <a:lnTo>
                          <a:pt x="8024" y="11097"/>
                        </a:lnTo>
                        <a:lnTo>
                          <a:pt x="8137" y="11207"/>
                        </a:lnTo>
                        <a:lnTo>
                          <a:pt x="8194" y="11340"/>
                        </a:lnTo>
                        <a:lnTo>
                          <a:pt x="8269" y="11461"/>
                        </a:lnTo>
                        <a:lnTo>
                          <a:pt x="8307" y="11593"/>
                        </a:lnTo>
                        <a:lnTo>
                          <a:pt x="8307" y="11714"/>
                        </a:lnTo>
                        <a:lnTo>
                          <a:pt x="8307" y="11868"/>
                        </a:lnTo>
                        <a:lnTo>
                          <a:pt x="8307" y="12012"/>
                        </a:lnTo>
                        <a:lnTo>
                          <a:pt x="8194" y="12265"/>
                        </a:lnTo>
                        <a:lnTo>
                          <a:pt x="8062" y="12519"/>
                        </a:lnTo>
                        <a:lnTo>
                          <a:pt x="7873" y="12706"/>
                        </a:lnTo>
                        <a:lnTo>
                          <a:pt x="7627" y="12904"/>
                        </a:lnTo>
                        <a:lnTo>
                          <a:pt x="7363" y="13048"/>
                        </a:lnTo>
                        <a:lnTo>
                          <a:pt x="7080" y="13180"/>
                        </a:lnTo>
                        <a:lnTo>
                          <a:pt x="6759" y="13257"/>
                        </a:lnTo>
                        <a:lnTo>
                          <a:pt x="6419" y="13345"/>
                        </a:lnTo>
                        <a:lnTo>
                          <a:pt x="6098" y="13389"/>
                        </a:lnTo>
                        <a:lnTo>
                          <a:pt x="5739" y="13389"/>
                        </a:lnTo>
                        <a:lnTo>
                          <a:pt x="5418" y="13389"/>
                        </a:lnTo>
                        <a:lnTo>
                          <a:pt x="5079" y="13345"/>
                        </a:lnTo>
                        <a:lnTo>
                          <a:pt x="4758" y="13301"/>
                        </a:lnTo>
                        <a:lnTo>
                          <a:pt x="4474" y="13213"/>
                        </a:lnTo>
                        <a:lnTo>
                          <a:pt x="4172" y="13114"/>
                        </a:lnTo>
                        <a:lnTo>
                          <a:pt x="3965" y="12982"/>
                        </a:lnTo>
                        <a:lnTo>
                          <a:pt x="3738" y="12838"/>
                        </a:lnTo>
                        <a:lnTo>
                          <a:pt x="3493" y="12706"/>
                        </a:lnTo>
                        <a:lnTo>
                          <a:pt x="3228" y="12607"/>
                        </a:lnTo>
                        <a:lnTo>
                          <a:pt x="2945" y="12519"/>
                        </a:lnTo>
                        <a:lnTo>
                          <a:pt x="2700" y="12431"/>
                        </a:lnTo>
                        <a:lnTo>
                          <a:pt x="2397" y="12375"/>
                        </a:lnTo>
                        <a:lnTo>
                          <a:pt x="2152" y="12331"/>
                        </a:lnTo>
                        <a:lnTo>
                          <a:pt x="1888" y="12309"/>
                        </a:lnTo>
                        <a:lnTo>
                          <a:pt x="1642" y="12309"/>
                        </a:lnTo>
                        <a:lnTo>
                          <a:pt x="1397" y="12331"/>
                        </a:lnTo>
                        <a:lnTo>
                          <a:pt x="1170" y="12397"/>
                        </a:lnTo>
                        <a:lnTo>
                          <a:pt x="962" y="12453"/>
                        </a:lnTo>
                        <a:lnTo>
                          <a:pt x="774" y="12563"/>
                        </a:lnTo>
                        <a:lnTo>
                          <a:pt x="623" y="12684"/>
                        </a:lnTo>
                        <a:lnTo>
                          <a:pt x="528" y="12838"/>
                        </a:lnTo>
                        <a:lnTo>
                          <a:pt x="453" y="13026"/>
                        </a:lnTo>
                        <a:lnTo>
                          <a:pt x="339" y="13477"/>
                        </a:lnTo>
                        <a:lnTo>
                          <a:pt x="226" y="13984"/>
                        </a:lnTo>
                        <a:lnTo>
                          <a:pt x="151" y="14535"/>
                        </a:lnTo>
                        <a:lnTo>
                          <a:pt x="113" y="15075"/>
                        </a:lnTo>
                        <a:lnTo>
                          <a:pt x="113" y="15626"/>
                        </a:lnTo>
                        <a:lnTo>
                          <a:pt x="151" y="16133"/>
                        </a:lnTo>
                        <a:lnTo>
                          <a:pt x="188" y="16376"/>
                        </a:lnTo>
                        <a:lnTo>
                          <a:pt x="264" y="16585"/>
                        </a:lnTo>
                        <a:lnTo>
                          <a:pt x="339" y="16773"/>
                        </a:lnTo>
                        <a:lnTo>
                          <a:pt x="453" y="16938"/>
                        </a:lnTo>
                        <a:lnTo>
                          <a:pt x="1095" y="16883"/>
                        </a:lnTo>
                        <a:lnTo>
                          <a:pt x="1963" y="16795"/>
                        </a:lnTo>
                        <a:lnTo>
                          <a:pt x="2945" y="16751"/>
                        </a:lnTo>
                        <a:lnTo>
                          <a:pt x="3965" y="16706"/>
                        </a:lnTo>
                        <a:lnTo>
                          <a:pt x="5022" y="16684"/>
                        </a:lnTo>
                        <a:lnTo>
                          <a:pt x="5947" y="16684"/>
                        </a:lnTo>
                        <a:lnTo>
                          <a:pt x="6759" y="16706"/>
                        </a:lnTo>
                        <a:lnTo>
                          <a:pt x="7363" y="16751"/>
                        </a:lnTo>
                        <a:lnTo>
                          <a:pt x="7948" y="16839"/>
                        </a:lnTo>
                        <a:lnTo>
                          <a:pt x="8458" y="16916"/>
                        </a:lnTo>
                        <a:lnTo>
                          <a:pt x="8893" y="17026"/>
                        </a:lnTo>
                        <a:lnTo>
                          <a:pt x="9289" y="17158"/>
                        </a:lnTo>
                        <a:lnTo>
                          <a:pt x="9572" y="17280"/>
                        </a:lnTo>
                        <a:lnTo>
                          <a:pt x="9799" y="17412"/>
                        </a:lnTo>
                        <a:lnTo>
                          <a:pt x="9969" y="17555"/>
                        </a:lnTo>
                        <a:lnTo>
                          <a:pt x="10120" y="17687"/>
                        </a:lnTo>
                        <a:lnTo>
                          <a:pt x="10158" y="17831"/>
                        </a:lnTo>
                        <a:lnTo>
                          <a:pt x="10195" y="17974"/>
                        </a:lnTo>
                        <a:lnTo>
                          <a:pt x="10158" y="18128"/>
                        </a:lnTo>
                        <a:lnTo>
                          <a:pt x="10082" y="18271"/>
                        </a:lnTo>
                        <a:lnTo>
                          <a:pt x="9969" y="18426"/>
                        </a:lnTo>
                        <a:lnTo>
                          <a:pt x="9837" y="18569"/>
                        </a:lnTo>
                        <a:lnTo>
                          <a:pt x="9648" y="18701"/>
                        </a:lnTo>
                        <a:lnTo>
                          <a:pt x="9440" y="18822"/>
                        </a:lnTo>
                        <a:lnTo>
                          <a:pt x="9213" y="18999"/>
                        </a:lnTo>
                        <a:lnTo>
                          <a:pt x="9044" y="19186"/>
                        </a:lnTo>
                        <a:lnTo>
                          <a:pt x="8893" y="19395"/>
                        </a:lnTo>
                        <a:lnTo>
                          <a:pt x="8817" y="19627"/>
                        </a:lnTo>
                        <a:lnTo>
                          <a:pt x="8779" y="19858"/>
                        </a:lnTo>
                        <a:lnTo>
                          <a:pt x="8779" y="20112"/>
                        </a:lnTo>
                        <a:lnTo>
                          <a:pt x="8855" y="20354"/>
                        </a:lnTo>
                        <a:lnTo>
                          <a:pt x="8968" y="20586"/>
                        </a:lnTo>
                        <a:lnTo>
                          <a:pt x="9138" y="20817"/>
                        </a:lnTo>
                        <a:lnTo>
                          <a:pt x="9365" y="21026"/>
                        </a:lnTo>
                        <a:lnTo>
                          <a:pt x="9610" y="21192"/>
                        </a:lnTo>
                        <a:lnTo>
                          <a:pt x="9950" y="21368"/>
                        </a:lnTo>
                        <a:lnTo>
                          <a:pt x="10120" y="21445"/>
                        </a:lnTo>
                        <a:lnTo>
                          <a:pt x="10346" y="21511"/>
                        </a:lnTo>
                        <a:lnTo>
                          <a:pt x="10516" y="21555"/>
                        </a:lnTo>
                        <a:lnTo>
                          <a:pt x="10743" y="21600"/>
                        </a:lnTo>
                        <a:lnTo>
                          <a:pt x="10988" y="21644"/>
                        </a:lnTo>
                        <a:lnTo>
                          <a:pt x="11215" y="21666"/>
                        </a:lnTo>
                        <a:lnTo>
                          <a:pt x="11498" y="21666"/>
                        </a:lnTo>
                        <a:lnTo>
                          <a:pt x="11762" y="21666"/>
                        </a:lnTo>
                        <a:lnTo>
                          <a:pt x="12253" y="21644"/>
                        </a:lnTo>
                        <a:lnTo>
                          <a:pt x="12763" y="21577"/>
                        </a:lnTo>
                        <a:lnTo>
                          <a:pt x="13197" y="21467"/>
                        </a:lnTo>
                        <a:lnTo>
                          <a:pt x="13556" y="21346"/>
                        </a:lnTo>
                        <a:lnTo>
                          <a:pt x="13896" y="21192"/>
                        </a:lnTo>
                        <a:lnTo>
                          <a:pt x="14179" y="21026"/>
                        </a:lnTo>
                        <a:lnTo>
                          <a:pt x="14444" y="20839"/>
                        </a:lnTo>
                        <a:lnTo>
                          <a:pt x="14576" y="20641"/>
                        </a:lnTo>
                        <a:lnTo>
                          <a:pt x="14727" y="20431"/>
                        </a:lnTo>
                        <a:lnTo>
                          <a:pt x="14765" y="20200"/>
                        </a:lnTo>
                        <a:lnTo>
                          <a:pt x="14802" y="19991"/>
                        </a:lnTo>
                        <a:lnTo>
                          <a:pt x="14727" y="19759"/>
                        </a:lnTo>
                        <a:lnTo>
                          <a:pt x="14613" y="19550"/>
                        </a:lnTo>
                        <a:lnTo>
                          <a:pt x="14444" y="19307"/>
                        </a:lnTo>
                        <a:lnTo>
                          <a:pt x="14217" y="19098"/>
                        </a:lnTo>
                        <a:lnTo>
                          <a:pt x="13934" y="18911"/>
                        </a:lnTo>
                        <a:lnTo>
                          <a:pt x="13669" y="18745"/>
                        </a:lnTo>
                        <a:lnTo>
                          <a:pt x="13462" y="18547"/>
                        </a:lnTo>
                        <a:lnTo>
                          <a:pt x="13311" y="18337"/>
                        </a:lnTo>
                        <a:lnTo>
                          <a:pt x="13197" y="18150"/>
                        </a:lnTo>
                        <a:lnTo>
                          <a:pt x="13122" y="17941"/>
                        </a:lnTo>
                        <a:lnTo>
                          <a:pt x="13122" y="17720"/>
                        </a:lnTo>
                        <a:lnTo>
                          <a:pt x="13122" y="17533"/>
                        </a:lnTo>
                        <a:lnTo>
                          <a:pt x="13197" y="17346"/>
                        </a:lnTo>
                        <a:lnTo>
                          <a:pt x="13273" y="17158"/>
                        </a:lnTo>
                        <a:lnTo>
                          <a:pt x="13386" y="16982"/>
                        </a:lnTo>
                        <a:lnTo>
                          <a:pt x="13537" y="16839"/>
                        </a:lnTo>
                        <a:lnTo>
                          <a:pt x="13707" y="16706"/>
                        </a:lnTo>
                        <a:lnTo>
                          <a:pt x="13896" y="16607"/>
                        </a:lnTo>
                        <a:lnTo>
                          <a:pt x="14104" y="16519"/>
                        </a:lnTo>
                        <a:lnTo>
                          <a:pt x="14330" y="16453"/>
                        </a:lnTo>
                        <a:lnTo>
                          <a:pt x="14538" y="16431"/>
                        </a:lnTo>
                        <a:lnTo>
                          <a:pt x="14897" y="16453"/>
                        </a:lnTo>
                        <a:lnTo>
                          <a:pt x="15406" y="16497"/>
                        </a:lnTo>
                        <a:lnTo>
                          <a:pt x="16105" y="16541"/>
                        </a:lnTo>
                        <a:lnTo>
                          <a:pt x="16898" y="16607"/>
                        </a:lnTo>
                        <a:lnTo>
                          <a:pt x="17804" y="16651"/>
                        </a:lnTo>
                        <a:lnTo>
                          <a:pt x="18786" y="16684"/>
                        </a:lnTo>
                        <a:lnTo>
                          <a:pt x="19844" y="16728"/>
                        </a:lnTo>
                        <a:lnTo>
                          <a:pt x="20920" y="16751"/>
                        </a:lnTo>
                        <a:lnTo>
                          <a:pt x="21109" y="16497"/>
                        </a:lnTo>
                        <a:lnTo>
                          <a:pt x="21241" y="16222"/>
                        </a:lnTo>
                        <a:lnTo>
                          <a:pt x="21392" y="15946"/>
                        </a:lnTo>
                        <a:lnTo>
                          <a:pt x="21467" y="15648"/>
                        </a:lnTo>
                        <a:lnTo>
                          <a:pt x="21543" y="15351"/>
                        </a:lnTo>
                        <a:lnTo>
                          <a:pt x="21618" y="15042"/>
                        </a:lnTo>
                        <a:lnTo>
                          <a:pt x="21618" y="14745"/>
                        </a:lnTo>
                        <a:lnTo>
                          <a:pt x="21618" y="14447"/>
                        </a:lnTo>
                        <a:lnTo>
                          <a:pt x="21618" y="14150"/>
                        </a:lnTo>
                        <a:lnTo>
                          <a:pt x="21581" y="13852"/>
                        </a:lnTo>
                        <a:lnTo>
                          <a:pt x="21505" y="13577"/>
                        </a:lnTo>
                        <a:lnTo>
                          <a:pt x="21430" y="13301"/>
                        </a:lnTo>
                        <a:lnTo>
                          <a:pt x="21354" y="13048"/>
                        </a:lnTo>
                        <a:lnTo>
                          <a:pt x="21241" y="12816"/>
                        </a:lnTo>
                        <a:lnTo>
                          <a:pt x="21146" y="12607"/>
                        </a:lnTo>
                        <a:lnTo>
                          <a:pt x="21033" y="12431"/>
                        </a:lnTo>
                        <a:lnTo>
                          <a:pt x="20920" y="12265"/>
                        </a:lnTo>
                        <a:lnTo>
                          <a:pt x="20769" y="12144"/>
                        </a:lnTo>
                        <a:lnTo>
                          <a:pt x="20637" y="12034"/>
                        </a:lnTo>
                        <a:lnTo>
                          <a:pt x="20486" y="11946"/>
                        </a:lnTo>
                        <a:lnTo>
                          <a:pt x="20297" y="11891"/>
                        </a:lnTo>
                        <a:lnTo>
                          <a:pt x="20165" y="11846"/>
                        </a:lnTo>
                        <a:lnTo>
                          <a:pt x="19976" y="11824"/>
                        </a:lnTo>
                        <a:lnTo>
                          <a:pt x="19806" y="11802"/>
                        </a:lnTo>
                        <a:lnTo>
                          <a:pt x="19390" y="11824"/>
                        </a:lnTo>
                        <a:lnTo>
                          <a:pt x="18956" y="11891"/>
                        </a:lnTo>
                        <a:lnTo>
                          <a:pt x="18503" y="11968"/>
                        </a:lnTo>
                        <a:lnTo>
                          <a:pt x="17993" y="12078"/>
                        </a:lnTo>
                        <a:lnTo>
                          <a:pt x="17653" y="12144"/>
                        </a:lnTo>
                        <a:lnTo>
                          <a:pt x="17332" y="12199"/>
                        </a:lnTo>
                        <a:lnTo>
                          <a:pt x="17049" y="12221"/>
                        </a:lnTo>
                        <a:lnTo>
                          <a:pt x="16747" y="12243"/>
                        </a:lnTo>
                        <a:lnTo>
                          <a:pt x="16464" y="12243"/>
                        </a:lnTo>
                        <a:lnTo>
                          <a:pt x="16218" y="12243"/>
                        </a:lnTo>
                        <a:lnTo>
                          <a:pt x="15992" y="12221"/>
                        </a:lnTo>
                        <a:lnTo>
                          <a:pt x="15746" y="12199"/>
                        </a:lnTo>
                        <a:lnTo>
                          <a:pt x="15520" y="12155"/>
                        </a:lnTo>
                        <a:lnTo>
                          <a:pt x="15350" y="12122"/>
                        </a:lnTo>
                        <a:lnTo>
                          <a:pt x="15161" y="12056"/>
                        </a:lnTo>
                        <a:lnTo>
                          <a:pt x="14972" y="11990"/>
                        </a:lnTo>
                        <a:lnTo>
                          <a:pt x="14689" y="11846"/>
                        </a:lnTo>
                        <a:lnTo>
                          <a:pt x="14444" y="11670"/>
                        </a:lnTo>
                        <a:lnTo>
                          <a:pt x="14255" y="11483"/>
                        </a:lnTo>
                        <a:lnTo>
                          <a:pt x="14104" y="11295"/>
                        </a:lnTo>
                        <a:lnTo>
                          <a:pt x="14028" y="11086"/>
                        </a:lnTo>
                        <a:lnTo>
                          <a:pt x="13972" y="10888"/>
                        </a:lnTo>
                        <a:lnTo>
                          <a:pt x="13972" y="10700"/>
                        </a:lnTo>
                        <a:lnTo>
                          <a:pt x="14009" y="10513"/>
                        </a:lnTo>
                        <a:lnTo>
                          <a:pt x="14066" y="10359"/>
                        </a:lnTo>
                        <a:lnTo>
                          <a:pt x="14179" y="10215"/>
                        </a:lnTo>
                        <a:lnTo>
                          <a:pt x="14406" y="10006"/>
                        </a:lnTo>
                        <a:lnTo>
                          <a:pt x="14651" y="9830"/>
                        </a:lnTo>
                        <a:lnTo>
                          <a:pt x="14878" y="9686"/>
                        </a:lnTo>
                        <a:lnTo>
                          <a:pt x="15123" y="9554"/>
                        </a:lnTo>
                        <a:lnTo>
                          <a:pt x="15350" y="9477"/>
                        </a:lnTo>
                        <a:lnTo>
                          <a:pt x="15558" y="9411"/>
                        </a:lnTo>
                        <a:lnTo>
                          <a:pt x="15803" y="9345"/>
                        </a:lnTo>
                        <a:lnTo>
                          <a:pt x="16030" y="9323"/>
                        </a:lnTo>
                        <a:lnTo>
                          <a:pt x="16256" y="9301"/>
                        </a:lnTo>
                        <a:lnTo>
                          <a:pt x="16464" y="9323"/>
                        </a:lnTo>
                        <a:lnTo>
                          <a:pt x="16690" y="9345"/>
                        </a:lnTo>
                        <a:lnTo>
                          <a:pt x="16898" y="9367"/>
                        </a:lnTo>
                        <a:lnTo>
                          <a:pt x="17332" y="9477"/>
                        </a:lnTo>
                        <a:lnTo>
                          <a:pt x="17767" y="9598"/>
                        </a:lnTo>
                        <a:lnTo>
                          <a:pt x="18163" y="9731"/>
                        </a:lnTo>
                        <a:lnTo>
                          <a:pt x="18597" y="9874"/>
                        </a:lnTo>
                        <a:lnTo>
                          <a:pt x="18994" y="10006"/>
                        </a:lnTo>
                        <a:lnTo>
                          <a:pt x="19428" y="10083"/>
                        </a:lnTo>
                        <a:lnTo>
                          <a:pt x="19617" y="10127"/>
                        </a:lnTo>
                        <a:lnTo>
                          <a:pt x="19844" y="10149"/>
                        </a:lnTo>
                        <a:lnTo>
                          <a:pt x="20013" y="10149"/>
                        </a:lnTo>
                        <a:lnTo>
                          <a:pt x="20240" y="10127"/>
                        </a:lnTo>
                        <a:lnTo>
                          <a:pt x="20410" y="10105"/>
                        </a:lnTo>
                        <a:lnTo>
                          <a:pt x="20637" y="10061"/>
                        </a:lnTo>
                        <a:lnTo>
                          <a:pt x="20844" y="9984"/>
                        </a:lnTo>
                        <a:lnTo>
                          <a:pt x="21033" y="9896"/>
                        </a:lnTo>
                        <a:lnTo>
                          <a:pt x="21146" y="9830"/>
                        </a:lnTo>
                        <a:lnTo>
                          <a:pt x="21203" y="9753"/>
                        </a:lnTo>
                        <a:lnTo>
                          <a:pt x="21279" y="9642"/>
                        </a:lnTo>
                        <a:lnTo>
                          <a:pt x="21354" y="9521"/>
                        </a:lnTo>
                        <a:lnTo>
                          <a:pt x="21430" y="9246"/>
                        </a:lnTo>
                        <a:lnTo>
                          <a:pt x="21430" y="8904"/>
                        </a:lnTo>
                        <a:lnTo>
                          <a:pt x="21430" y="8540"/>
                        </a:lnTo>
                        <a:lnTo>
                          <a:pt x="21392" y="8144"/>
                        </a:lnTo>
                        <a:lnTo>
                          <a:pt x="21354" y="7714"/>
                        </a:lnTo>
                        <a:lnTo>
                          <a:pt x="21279" y="7295"/>
                        </a:lnTo>
                        <a:lnTo>
                          <a:pt x="21146" y="6446"/>
                        </a:lnTo>
                        <a:lnTo>
                          <a:pt x="20995" y="5686"/>
                        </a:lnTo>
                        <a:lnTo>
                          <a:pt x="20958" y="5366"/>
                        </a:lnTo>
                        <a:lnTo>
                          <a:pt x="20958" y="5091"/>
                        </a:lnTo>
                        <a:lnTo>
                          <a:pt x="20958" y="4860"/>
                        </a:lnTo>
                        <a:lnTo>
                          <a:pt x="21033" y="4716"/>
                        </a:lnTo>
                        <a:lnTo>
                          <a:pt x="20637" y="4860"/>
                        </a:lnTo>
                        <a:lnTo>
                          <a:pt x="20127" y="4992"/>
                        </a:lnTo>
                        <a:lnTo>
                          <a:pt x="19617" y="5069"/>
                        </a:lnTo>
                        <a:lnTo>
                          <a:pt x="19032" y="5157"/>
                        </a:lnTo>
                        <a:lnTo>
                          <a:pt x="18465" y="5201"/>
                        </a:lnTo>
                        <a:lnTo>
                          <a:pt x="17842" y="5245"/>
                        </a:lnTo>
                        <a:lnTo>
                          <a:pt x="17219" y="5267"/>
                        </a:lnTo>
                        <a:lnTo>
                          <a:pt x="16615" y="5267"/>
                        </a:lnTo>
                        <a:lnTo>
                          <a:pt x="15992" y="5245"/>
                        </a:lnTo>
                        <a:lnTo>
                          <a:pt x="15369" y="5201"/>
                        </a:lnTo>
                        <a:lnTo>
                          <a:pt x="14840" y="5157"/>
                        </a:lnTo>
                        <a:lnTo>
                          <a:pt x="14293" y="5091"/>
                        </a:lnTo>
                        <a:lnTo>
                          <a:pt x="13783" y="5014"/>
                        </a:lnTo>
                        <a:lnTo>
                          <a:pt x="13386" y="4926"/>
                        </a:lnTo>
                        <a:lnTo>
                          <a:pt x="13027" y="4815"/>
                        </a:lnTo>
                        <a:lnTo>
                          <a:pt x="12725" y="4716"/>
                        </a:lnTo>
                        <a:lnTo>
                          <a:pt x="12480" y="4606"/>
                        </a:lnTo>
                        <a:lnTo>
                          <a:pt x="12291" y="4496"/>
                        </a:lnTo>
                        <a:lnTo>
                          <a:pt x="12197" y="4397"/>
                        </a:lnTo>
                        <a:lnTo>
                          <a:pt x="12083" y="4286"/>
                        </a:lnTo>
                        <a:lnTo>
                          <a:pt x="12046" y="4187"/>
                        </a:lnTo>
                        <a:lnTo>
                          <a:pt x="12008" y="4077"/>
                        </a:lnTo>
                        <a:lnTo>
                          <a:pt x="12046" y="3967"/>
                        </a:lnTo>
                        <a:lnTo>
                          <a:pt x="12121" y="3868"/>
                        </a:lnTo>
                        <a:lnTo>
                          <a:pt x="12197" y="3735"/>
                        </a:lnTo>
                        <a:lnTo>
                          <a:pt x="12291" y="3614"/>
                        </a:lnTo>
                        <a:lnTo>
                          <a:pt x="12442" y="3482"/>
                        </a:lnTo>
                        <a:lnTo>
                          <a:pt x="12631" y="3361"/>
                        </a:lnTo>
                        <a:lnTo>
                          <a:pt x="13065" y="3085"/>
                        </a:lnTo>
                        <a:lnTo>
                          <a:pt x="13537" y="2766"/>
                        </a:lnTo>
                        <a:lnTo>
                          <a:pt x="13783" y="2578"/>
                        </a:lnTo>
                        <a:lnTo>
                          <a:pt x="13934" y="2380"/>
                        </a:lnTo>
                        <a:lnTo>
                          <a:pt x="14028" y="2171"/>
                        </a:lnTo>
                        <a:lnTo>
                          <a:pt x="14104" y="1961"/>
                        </a:lnTo>
                        <a:lnTo>
                          <a:pt x="14104" y="1730"/>
                        </a:lnTo>
                        <a:lnTo>
                          <a:pt x="14066" y="1498"/>
                        </a:lnTo>
                        <a:lnTo>
                          <a:pt x="13972" y="1267"/>
                        </a:lnTo>
                        <a:lnTo>
                          <a:pt x="13820" y="1057"/>
                        </a:lnTo>
                        <a:lnTo>
                          <a:pt x="13594" y="837"/>
                        </a:lnTo>
                        <a:lnTo>
                          <a:pt x="13386" y="628"/>
                        </a:lnTo>
                        <a:lnTo>
                          <a:pt x="13103" y="462"/>
                        </a:lnTo>
                        <a:lnTo>
                          <a:pt x="12763" y="308"/>
                        </a:lnTo>
                        <a:lnTo>
                          <a:pt x="12404" y="187"/>
                        </a:lnTo>
                        <a:lnTo>
                          <a:pt x="12008" y="77"/>
                        </a:lnTo>
                        <a:lnTo>
                          <a:pt x="11574" y="33"/>
                        </a:lnTo>
                        <a:lnTo>
                          <a:pt x="11102" y="11"/>
                        </a:lnTo>
                        <a:lnTo>
                          <a:pt x="10667" y="11"/>
                        </a:lnTo>
                        <a:lnTo>
                          <a:pt x="10233" y="77"/>
                        </a:lnTo>
                        <a:lnTo>
                          <a:pt x="9837" y="187"/>
                        </a:lnTo>
                        <a:lnTo>
                          <a:pt x="9440" y="286"/>
                        </a:lnTo>
                        <a:lnTo>
                          <a:pt x="9062" y="462"/>
                        </a:lnTo>
                        <a:lnTo>
                          <a:pt x="8741" y="628"/>
                        </a:lnTo>
                        <a:lnTo>
                          <a:pt x="8458" y="815"/>
                        </a:lnTo>
                        <a:lnTo>
                          <a:pt x="8232" y="1035"/>
                        </a:lnTo>
                        <a:lnTo>
                          <a:pt x="8062" y="1245"/>
                        </a:lnTo>
                        <a:lnTo>
                          <a:pt x="7911" y="1476"/>
                        </a:lnTo>
                        <a:lnTo>
                          <a:pt x="7835" y="1708"/>
                        </a:lnTo>
                        <a:lnTo>
                          <a:pt x="7797" y="1961"/>
                        </a:lnTo>
                        <a:lnTo>
                          <a:pt x="7835" y="2193"/>
                        </a:lnTo>
                        <a:lnTo>
                          <a:pt x="7948" y="2402"/>
                        </a:lnTo>
                        <a:lnTo>
                          <a:pt x="8062" y="2534"/>
                        </a:lnTo>
                        <a:lnTo>
                          <a:pt x="8175" y="2644"/>
                        </a:lnTo>
                        <a:lnTo>
                          <a:pt x="8269" y="2744"/>
                        </a:lnTo>
                        <a:lnTo>
                          <a:pt x="8420" y="2832"/>
                        </a:lnTo>
                        <a:lnTo>
                          <a:pt x="8704" y="3019"/>
                        </a:lnTo>
                        <a:lnTo>
                          <a:pt x="8968" y="3206"/>
                        </a:lnTo>
                        <a:lnTo>
                          <a:pt x="9138" y="3405"/>
                        </a:lnTo>
                        <a:lnTo>
                          <a:pt x="9327" y="3570"/>
                        </a:lnTo>
                        <a:lnTo>
                          <a:pt x="9440" y="3735"/>
                        </a:lnTo>
                        <a:lnTo>
                          <a:pt x="9516" y="3890"/>
                        </a:lnTo>
                        <a:lnTo>
                          <a:pt x="9534" y="4033"/>
                        </a:lnTo>
                        <a:lnTo>
                          <a:pt x="9534" y="4165"/>
                        </a:lnTo>
                        <a:lnTo>
                          <a:pt x="9516" y="4286"/>
                        </a:lnTo>
                        <a:lnTo>
                          <a:pt x="9440" y="4397"/>
                        </a:lnTo>
                        <a:lnTo>
                          <a:pt x="9327" y="4496"/>
                        </a:lnTo>
                        <a:lnTo>
                          <a:pt x="9176" y="4562"/>
                        </a:lnTo>
                        <a:lnTo>
                          <a:pt x="9006" y="4628"/>
                        </a:lnTo>
                        <a:lnTo>
                          <a:pt x="8779" y="4694"/>
                        </a:lnTo>
                        <a:lnTo>
                          <a:pt x="8534" y="4716"/>
                        </a:lnTo>
                        <a:lnTo>
                          <a:pt x="8232" y="4716"/>
                        </a:lnTo>
                        <a:lnTo>
                          <a:pt x="7118" y="4738"/>
                        </a:lnTo>
                        <a:lnTo>
                          <a:pt x="5947" y="4771"/>
                        </a:lnTo>
                        <a:lnTo>
                          <a:pt x="4795" y="4815"/>
                        </a:lnTo>
                        <a:lnTo>
                          <a:pt x="3681" y="4860"/>
                        </a:lnTo>
                        <a:lnTo>
                          <a:pt x="2662" y="4882"/>
                        </a:lnTo>
                        <a:lnTo>
                          <a:pt x="1755" y="4882"/>
                        </a:lnTo>
                        <a:lnTo>
                          <a:pt x="1359" y="4860"/>
                        </a:lnTo>
                        <a:lnTo>
                          <a:pt x="981" y="4837"/>
                        </a:lnTo>
                        <a:lnTo>
                          <a:pt x="698" y="4771"/>
                        </a:lnTo>
                        <a:lnTo>
                          <a:pt x="453" y="4716"/>
                        </a:lnTo>
                        <a:lnTo>
                          <a:pt x="453" y="5322"/>
                        </a:lnTo>
                        <a:lnTo>
                          <a:pt x="453" y="6083"/>
                        </a:lnTo>
                        <a:lnTo>
                          <a:pt x="453" y="6909"/>
                        </a:lnTo>
                        <a:lnTo>
                          <a:pt x="453" y="7780"/>
                        </a:lnTo>
                        <a:lnTo>
                          <a:pt x="453" y="8606"/>
                        </a:lnTo>
                        <a:lnTo>
                          <a:pt x="453" y="9345"/>
                        </a:lnTo>
                        <a:lnTo>
                          <a:pt x="453" y="9918"/>
                        </a:lnTo>
                        <a:lnTo>
                          <a:pt x="453" y="10282"/>
                        </a:lnTo>
                        <a:lnTo>
                          <a:pt x="490" y="10381"/>
                        </a:lnTo>
                        <a:lnTo>
                          <a:pt x="547" y="10491"/>
                        </a:lnTo>
                        <a:lnTo>
                          <a:pt x="660" y="10590"/>
                        </a:lnTo>
                        <a:lnTo>
                          <a:pt x="811" y="10700"/>
                        </a:lnTo>
                        <a:lnTo>
                          <a:pt x="981" y="10811"/>
                        </a:lnTo>
                        <a:lnTo>
                          <a:pt x="1208" y="10888"/>
                        </a:lnTo>
                        <a:lnTo>
                          <a:pt x="1453" y="10954"/>
                        </a:lnTo>
                        <a:lnTo>
                          <a:pt x="1718" y="11020"/>
                        </a:lnTo>
                        <a:lnTo>
                          <a:pt x="1963" y="11064"/>
                        </a:lnTo>
                        <a:lnTo>
                          <a:pt x="2265" y="11086"/>
                        </a:lnTo>
                        <a:lnTo>
                          <a:pt x="2548" y="11064"/>
                        </a:lnTo>
                        <a:lnTo>
                          <a:pt x="2794" y="11042"/>
                        </a:lnTo>
                        <a:lnTo>
                          <a:pt x="3096" y="10976"/>
                        </a:lnTo>
                        <a:lnTo>
                          <a:pt x="3341" y="10888"/>
                        </a:lnTo>
                        <a:lnTo>
                          <a:pt x="3606" y="10766"/>
                        </a:lnTo>
                        <a:lnTo>
                          <a:pt x="3813" y="10590"/>
                        </a:lnTo>
                        <a:close/>
                      </a:path>
                    </a:pathLst>
                  </a:custGeom>
                  <a:solidFill>
                    <a:srgbClr val="D8EBB3"/>
                  </a:solidFill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464" name="Puzzle1"/>
                  <p:cNvSpPr>
                    <a:spLocks noEditPoints="1" noChangeArrowheads="1"/>
                  </p:cNvSpPr>
                  <p:nvPr/>
                </p:nvSpPr>
                <p:spPr bwMode="auto">
                  <a:xfrm>
                    <a:off x="1824" y="1091"/>
                    <a:ext cx="1800" cy="1051"/>
                  </a:xfrm>
                  <a:custGeom>
                    <a:avLst/>
                    <a:gdLst>
                      <a:gd name="T0" fmla="*/ 1395 w 21600"/>
                      <a:gd name="T1" fmla="*/ 1026 h 21600"/>
                      <a:gd name="T2" fmla="*/ 1415 w 21600"/>
                      <a:gd name="T3" fmla="*/ 25 h 21600"/>
                      <a:gd name="T4" fmla="*/ 394 w 21600"/>
                      <a:gd name="T5" fmla="*/ 42 h 21600"/>
                      <a:gd name="T6" fmla="*/ 420 w 21600"/>
                      <a:gd name="T7" fmla="*/ 1022 h 21600"/>
                      <a:gd name="T8" fmla="*/ 901 w 21600"/>
                      <a:gd name="T9" fmla="*/ 627 h 21600"/>
                      <a:gd name="T10" fmla="*/ 904 w 21600"/>
                      <a:gd name="T11" fmla="*/ 424 h 21600"/>
                      <a:gd name="T12" fmla="*/ 1800 w 21600"/>
                      <a:gd name="T13" fmla="*/ 487 h 21600"/>
                      <a:gd name="T14" fmla="*/ 5 w 21600"/>
                      <a:gd name="T15" fmla="*/ 487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6084 w 21600"/>
                      <a:gd name="T25" fmla="*/ 2569 h 21600"/>
                      <a:gd name="T26" fmla="*/ 16128 w 21600"/>
                      <a:gd name="T27" fmla="*/ 19545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9360" y="20836"/>
                        </a:moveTo>
                        <a:lnTo>
                          <a:pt x="9528" y="20836"/>
                        </a:lnTo>
                        <a:lnTo>
                          <a:pt x="9686" y="20762"/>
                        </a:lnTo>
                        <a:lnTo>
                          <a:pt x="9810" y="20687"/>
                        </a:lnTo>
                        <a:lnTo>
                          <a:pt x="9922" y="20575"/>
                        </a:lnTo>
                        <a:lnTo>
                          <a:pt x="10012" y="20426"/>
                        </a:lnTo>
                        <a:lnTo>
                          <a:pt x="10068" y="20296"/>
                        </a:lnTo>
                        <a:lnTo>
                          <a:pt x="10113" y="20110"/>
                        </a:lnTo>
                        <a:lnTo>
                          <a:pt x="10136" y="19905"/>
                        </a:lnTo>
                        <a:lnTo>
                          <a:pt x="10136" y="19682"/>
                        </a:lnTo>
                        <a:lnTo>
                          <a:pt x="10113" y="19440"/>
                        </a:lnTo>
                        <a:lnTo>
                          <a:pt x="10068" y="19142"/>
                        </a:lnTo>
                        <a:lnTo>
                          <a:pt x="10012" y="18900"/>
                        </a:lnTo>
                        <a:lnTo>
                          <a:pt x="9900" y="18620"/>
                        </a:lnTo>
                        <a:lnTo>
                          <a:pt x="9787" y="18285"/>
                        </a:lnTo>
                        <a:lnTo>
                          <a:pt x="9641" y="17968"/>
                        </a:lnTo>
                        <a:lnTo>
                          <a:pt x="9472" y="17652"/>
                        </a:lnTo>
                        <a:lnTo>
                          <a:pt x="9382" y="17466"/>
                        </a:lnTo>
                        <a:lnTo>
                          <a:pt x="9315" y="17298"/>
                        </a:lnTo>
                        <a:lnTo>
                          <a:pt x="9258" y="17112"/>
                        </a:lnTo>
                        <a:lnTo>
                          <a:pt x="9191" y="16926"/>
                        </a:lnTo>
                        <a:lnTo>
                          <a:pt x="9123" y="16535"/>
                        </a:lnTo>
                        <a:lnTo>
                          <a:pt x="9101" y="16144"/>
                        </a:lnTo>
                        <a:lnTo>
                          <a:pt x="9101" y="15753"/>
                        </a:lnTo>
                        <a:lnTo>
                          <a:pt x="9168" y="15362"/>
                        </a:lnTo>
                        <a:lnTo>
                          <a:pt x="9236" y="14971"/>
                        </a:lnTo>
                        <a:lnTo>
                          <a:pt x="9360" y="14580"/>
                        </a:lnTo>
                        <a:lnTo>
                          <a:pt x="9495" y="14244"/>
                        </a:lnTo>
                        <a:lnTo>
                          <a:pt x="9663" y="13891"/>
                        </a:lnTo>
                        <a:lnTo>
                          <a:pt x="9855" y="13611"/>
                        </a:lnTo>
                        <a:lnTo>
                          <a:pt x="10068" y="13351"/>
                        </a:lnTo>
                        <a:lnTo>
                          <a:pt x="10293" y="13146"/>
                        </a:lnTo>
                        <a:lnTo>
                          <a:pt x="10552" y="12997"/>
                        </a:lnTo>
                        <a:lnTo>
                          <a:pt x="10811" y="12885"/>
                        </a:lnTo>
                        <a:lnTo>
                          <a:pt x="11069" y="12866"/>
                        </a:lnTo>
                        <a:lnTo>
                          <a:pt x="11351" y="12885"/>
                        </a:lnTo>
                        <a:lnTo>
                          <a:pt x="11610" y="12997"/>
                        </a:lnTo>
                        <a:lnTo>
                          <a:pt x="11846" y="13183"/>
                        </a:lnTo>
                        <a:lnTo>
                          <a:pt x="12060" y="13388"/>
                        </a:lnTo>
                        <a:lnTo>
                          <a:pt x="12251" y="13648"/>
                        </a:lnTo>
                        <a:lnTo>
                          <a:pt x="12419" y="13928"/>
                        </a:lnTo>
                        <a:lnTo>
                          <a:pt x="12555" y="14244"/>
                        </a:lnTo>
                        <a:lnTo>
                          <a:pt x="12690" y="14617"/>
                        </a:lnTo>
                        <a:lnTo>
                          <a:pt x="12768" y="15008"/>
                        </a:lnTo>
                        <a:lnTo>
                          <a:pt x="12836" y="15399"/>
                        </a:lnTo>
                        <a:lnTo>
                          <a:pt x="12858" y="15753"/>
                        </a:lnTo>
                        <a:lnTo>
                          <a:pt x="12858" y="16144"/>
                        </a:lnTo>
                        <a:lnTo>
                          <a:pt x="12813" y="16535"/>
                        </a:lnTo>
                        <a:lnTo>
                          <a:pt x="12746" y="16888"/>
                        </a:lnTo>
                        <a:lnTo>
                          <a:pt x="12667" y="17224"/>
                        </a:lnTo>
                        <a:lnTo>
                          <a:pt x="12510" y="17503"/>
                        </a:lnTo>
                        <a:lnTo>
                          <a:pt x="12228" y="18043"/>
                        </a:lnTo>
                        <a:lnTo>
                          <a:pt x="11970" y="18546"/>
                        </a:lnTo>
                        <a:lnTo>
                          <a:pt x="11868" y="18751"/>
                        </a:lnTo>
                        <a:lnTo>
                          <a:pt x="11778" y="18974"/>
                        </a:lnTo>
                        <a:lnTo>
                          <a:pt x="11711" y="19179"/>
                        </a:lnTo>
                        <a:lnTo>
                          <a:pt x="11666" y="19365"/>
                        </a:lnTo>
                        <a:lnTo>
                          <a:pt x="11632" y="19570"/>
                        </a:lnTo>
                        <a:lnTo>
                          <a:pt x="11632" y="19756"/>
                        </a:lnTo>
                        <a:lnTo>
                          <a:pt x="11632" y="19942"/>
                        </a:lnTo>
                        <a:lnTo>
                          <a:pt x="11643" y="20110"/>
                        </a:lnTo>
                        <a:lnTo>
                          <a:pt x="11711" y="20296"/>
                        </a:lnTo>
                        <a:lnTo>
                          <a:pt x="11801" y="20464"/>
                        </a:lnTo>
                        <a:lnTo>
                          <a:pt x="11891" y="20650"/>
                        </a:lnTo>
                        <a:lnTo>
                          <a:pt x="12037" y="20836"/>
                        </a:lnTo>
                        <a:lnTo>
                          <a:pt x="12206" y="21004"/>
                        </a:lnTo>
                        <a:lnTo>
                          <a:pt x="12419" y="21190"/>
                        </a:lnTo>
                        <a:lnTo>
                          <a:pt x="12667" y="21320"/>
                        </a:lnTo>
                        <a:lnTo>
                          <a:pt x="12960" y="21432"/>
                        </a:lnTo>
                        <a:lnTo>
                          <a:pt x="13286" y="21544"/>
                        </a:lnTo>
                        <a:lnTo>
                          <a:pt x="13612" y="21655"/>
                        </a:lnTo>
                        <a:lnTo>
                          <a:pt x="13983" y="21693"/>
                        </a:lnTo>
                        <a:lnTo>
                          <a:pt x="14343" y="21730"/>
                        </a:lnTo>
                        <a:lnTo>
                          <a:pt x="14715" y="21730"/>
                        </a:lnTo>
                        <a:lnTo>
                          <a:pt x="15075" y="21730"/>
                        </a:lnTo>
                        <a:lnTo>
                          <a:pt x="15446" y="21655"/>
                        </a:lnTo>
                        <a:lnTo>
                          <a:pt x="15794" y="21581"/>
                        </a:lnTo>
                        <a:lnTo>
                          <a:pt x="16132" y="21432"/>
                        </a:lnTo>
                        <a:lnTo>
                          <a:pt x="16458" y="21302"/>
                        </a:lnTo>
                        <a:lnTo>
                          <a:pt x="16740" y="21078"/>
                        </a:lnTo>
                        <a:lnTo>
                          <a:pt x="16976" y="20836"/>
                        </a:lnTo>
                        <a:lnTo>
                          <a:pt x="17043" y="20650"/>
                        </a:lnTo>
                        <a:lnTo>
                          <a:pt x="17088" y="20426"/>
                        </a:lnTo>
                        <a:lnTo>
                          <a:pt x="17133" y="20222"/>
                        </a:lnTo>
                        <a:lnTo>
                          <a:pt x="17156" y="19980"/>
                        </a:lnTo>
                        <a:lnTo>
                          <a:pt x="17167" y="19477"/>
                        </a:lnTo>
                        <a:lnTo>
                          <a:pt x="17167" y="18974"/>
                        </a:lnTo>
                        <a:lnTo>
                          <a:pt x="17156" y="18397"/>
                        </a:lnTo>
                        <a:lnTo>
                          <a:pt x="17111" y="17820"/>
                        </a:lnTo>
                        <a:lnTo>
                          <a:pt x="17066" y="17261"/>
                        </a:lnTo>
                        <a:lnTo>
                          <a:pt x="16998" y="16646"/>
                        </a:lnTo>
                        <a:lnTo>
                          <a:pt x="16852" y="15511"/>
                        </a:lnTo>
                        <a:lnTo>
                          <a:pt x="16740" y="14393"/>
                        </a:lnTo>
                        <a:lnTo>
                          <a:pt x="16717" y="13928"/>
                        </a:lnTo>
                        <a:lnTo>
                          <a:pt x="16695" y="13462"/>
                        </a:lnTo>
                        <a:lnTo>
                          <a:pt x="16717" y="13071"/>
                        </a:lnTo>
                        <a:lnTo>
                          <a:pt x="16785" y="12755"/>
                        </a:lnTo>
                        <a:lnTo>
                          <a:pt x="16852" y="12419"/>
                        </a:lnTo>
                        <a:lnTo>
                          <a:pt x="16953" y="12140"/>
                        </a:lnTo>
                        <a:lnTo>
                          <a:pt x="17088" y="11898"/>
                        </a:lnTo>
                        <a:lnTo>
                          <a:pt x="17212" y="11675"/>
                        </a:lnTo>
                        <a:lnTo>
                          <a:pt x="17370" y="11470"/>
                        </a:lnTo>
                        <a:lnTo>
                          <a:pt x="17516" y="11284"/>
                        </a:lnTo>
                        <a:lnTo>
                          <a:pt x="17696" y="11135"/>
                        </a:lnTo>
                        <a:lnTo>
                          <a:pt x="17865" y="11042"/>
                        </a:lnTo>
                        <a:lnTo>
                          <a:pt x="18033" y="10930"/>
                        </a:lnTo>
                        <a:lnTo>
                          <a:pt x="18213" y="10893"/>
                        </a:lnTo>
                        <a:lnTo>
                          <a:pt x="18382" y="10893"/>
                        </a:lnTo>
                        <a:lnTo>
                          <a:pt x="18551" y="10967"/>
                        </a:lnTo>
                        <a:lnTo>
                          <a:pt x="18708" y="11042"/>
                        </a:lnTo>
                        <a:lnTo>
                          <a:pt x="18855" y="11172"/>
                        </a:lnTo>
                        <a:lnTo>
                          <a:pt x="19012" y="11358"/>
                        </a:lnTo>
                        <a:lnTo>
                          <a:pt x="19136" y="11600"/>
                        </a:lnTo>
                        <a:lnTo>
                          <a:pt x="19271" y="11861"/>
                        </a:lnTo>
                        <a:lnTo>
                          <a:pt x="19440" y="12028"/>
                        </a:lnTo>
                        <a:lnTo>
                          <a:pt x="19608" y="12177"/>
                        </a:lnTo>
                        <a:lnTo>
                          <a:pt x="19822" y="12289"/>
                        </a:lnTo>
                        <a:lnTo>
                          <a:pt x="20025" y="12289"/>
                        </a:lnTo>
                        <a:lnTo>
                          <a:pt x="20238" y="12289"/>
                        </a:lnTo>
                        <a:lnTo>
                          <a:pt x="20452" y="12215"/>
                        </a:lnTo>
                        <a:lnTo>
                          <a:pt x="20643" y="12103"/>
                        </a:lnTo>
                        <a:lnTo>
                          <a:pt x="20846" y="11973"/>
                        </a:lnTo>
                        <a:lnTo>
                          <a:pt x="21037" y="11786"/>
                        </a:lnTo>
                        <a:lnTo>
                          <a:pt x="21206" y="11563"/>
                        </a:lnTo>
                        <a:lnTo>
                          <a:pt x="21363" y="11321"/>
                        </a:lnTo>
                        <a:lnTo>
                          <a:pt x="21465" y="11079"/>
                        </a:lnTo>
                        <a:lnTo>
                          <a:pt x="21577" y="10744"/>
                        </a:lnTo>
                        <a:lnTo>
                          <a:pt x="21622" y="10427"/>
                        </a:lnTo>
                        <a:lnTo>
                          <a:pt x="21645" y="10111"/>
                        </a:lnTo>
                        <a:lnTo>
                          <a:pt x="21622" y="9608"/>
                        </a:lnTo>
                        <a:lnTo>
                          <a:pt x="21577" y="9142"/>
                        </a:lnTo>
                        <a:lnTo>
                          <a:pt x="21465" y="8751"/>
                        </a:lnTo>
                        <a:lnTo>
                          <a:pt x="21363" y="8397"/>
                        </a:lnTo>
                        <a:lnTo>
                          <a:pt x="21206" y="8062"/>
                        </a:lnTo>
                        <a:lnTo>
                          <a:pt x="21037" y="7820"/>
                        </a:lnTo>
                        <a:lnTo>
                          <a:pt x="20846" y="7597"/>
                        </a:lnTo>
                        <a:lnTo>
                          <a:pt x="20643" y="7429"/>
                        </a:lnTo>
                        <a:lnTo>
                          <a:pt x="20452" y="7317"/>
                        </a:lnTo>
                        <a:lnTo>
                          <a:pt x="20238" y="7206"/>
                        </a:lnTo>
                        <a:lnTo>
                          <a:pt x="20025" y="7168"/>
                        </a:lnTo>
                        <a:lnTo>
                          <a:pt x="19822" y="7206"/>
                        </a:lnTo>
                        <a:lnTo>
                          <a:pt x="19608" y="7243"/>
                        </a:lnTo>
                        <a:lnTo>
                          <a:pt x="19440" y="7355"/>
                        </a:lnTo>
                        <a:lnTo>
                          <a:pt x="19271" y="7504"/>
                        </a:lnTo>
                        <a:lnTo>
                          <a:pt x="19136" y="7708"/>
                        </a:lnTo>
                        <a:lnTo>
                          <a:pt x="19012" y="7895"/>
                        </a:lnTo>
                        <a:lnTo>
                          <a:pt x="18832" y="8025"/>
                        </a:lnTo>
                        <a:lnTo>
                          <a:pt x="18663" y="8174"/>
                        </a:lnTo>
                        <a:lnTo>
                          <a:pt x="18472" y="8248"/>
                        </a:lnTo>
                        <a:lnTo>
                          <a:pt x="18270" y="8286"/>
                        </a:lnTo>
                        <a:lnTo>
                          <a:pt x="18078" y="8323"/>
                        </a:lnTo>
                        <a:lnTo>
                          <a:pt x="17887" y="8323"/>
                        </a:lnTo>
                        <a:lnTo>
                          <a:pt x="17696" y="8248"/>
                        </a:lnTo>
                        <a:lnTo>
                          <a:pt x="17493" y="8174"/>
                        </a:lnTo>
                        <a:lnTo>
                          <a:pt x="17302" y="8062"/>
                        </a:lnTo>
                        <a:lnTo>
                          <a:pt x="17133" y="7969"/>
                        </a:lnTo>
                        <a:lnTo>
                          <a:pt x="16976" y="7783"/>
                        </a:lnTo>
                        <a:lnTo>
                          <a:pt x="16852" y="7597"/>
                        </a:lnTo>
                        <a:lnTo>
                          <a:pt x="16740" y="7429"/>
                        </a:lnTo>
                        <a:lnTo>
                          <a:pt x="16672" y="7168"/>
                        </a:lnTo>
                        <a:lnTo>
                          <a:pt x="16638" y="6926"/>
                        </a:lnTo>
                        <a:lnTo>
                          <a:pt x="16616" y="6498"/>
                        </a:lnTo>
                        <a:lnTo>
                          <a:pt x="16616" y="5772"/>
                        </a:lnTo>
                        <a:lnTo>
                          <a:pt x="16650" y="4915"/>
                        </a:lnTo>
                        <a:lnTo>
                          <a:pt x="16695" y="3928"/>
                        </a:lnTo>
                        <a:lnTo>
                          <a:pt x="16762" y="2960"/>
                        </a:lnTo>
                        <a:lnTo>
                          <a:pt x="16830" y="1992"/>
                        </a:lnTo>
                        <a:lnTo>
                          <a:pt x="16908" y="1173"/>
                        </a:lnTo>
                        <a:lnTo>
                          <a:pt x="16976" y="521"/>
                        </a:lnTo>
                        <a:lnTo>
                          <a:pt x="16953" y="521"/>
                        </a:lnTo>
                        <a:lnTo>
                          <a:pt x="16931" y="521"/>
                        </a:lnTo>
                        <a:lnTo>
                          <a:pt x="16267" y="484"/>
                        </a:lnTo>
                        <a:lnTo>
                          <a:pt x="15637" y="428"/>
                        </a:lnTo>
                        <a:lnTo>
                          <a:pt x="15063" y="353"/>
                        </a:lnTo>
                        <a:lnTo>
                          <a:pt x="14523" y="279"/>
                        </a:lnTo>
                        <a:lnTo>
                          <a:pt x="14040" y="167"/>
                        </a:lnTo>
                        <a:lnTo>
                          <a:pt x="13635" y="93"/>
                        </a:lnTo>
                        <a:lnTo>
                          <a:pt x="13331" y="18"/>
                        </a:lnTo>
                        <a:lnTo>
                          <a:pt x="13117" y="18"/>
                        </a:lnTo>
                        <a:lnTo>
                          <a:pt x="12982" y="18"/>
                        </a:lnTo>
                        <a:lnTo>
                          <a:pt x="12858" y="130"/>
                        </a:lnTo>
                        <a:lnTo>
                          <a:pt x="12723" y="279"/>
                        </a:lnTo>
                        <a:lnTo>
                          <a:pt x="12622" y="446"/>
                        </a:lnTo>
                        <a:lnTo>
                          <a:pt x="12510" y="670"/>
                        </a:lnTo>
                        <a:lnTo>
                          <a:pt x="12419" y="912"/>
                        </a:lnTo>
                        <a:lnTo>
                          <a:pt x="12363" y="1210"/>
                        </a:lnTo>
                        <a:lnTo>
                          <a:pt x="12318" y="1526"/>
                        </a:lnTo>
                        <a:lnTo>
                          <a:pt x="12273" y="1843"/>
                        </a:lnTo>
                        <a:lnTo>
                          <a:pt x="12251" y="2215"/>
                        </a:lnTo>
                        <a:lnTo>
                          <a:pt x="12273" y="2532"/>
                        </a:lnTo>
                        <a:lnTo>
                          <a:pt x="12318" y="2886"/>
                        </a:lnTo>
                        <a:lnTo>
                          <a:pt x="12386" y="3240"/>
                        </a:lnTo>
                        <a:lnTo>
                          <a:pt x="12464" y="3556"/>
                        </a:lnTo>
                        <a:lnTo>
                          <a:pt x="12577" y="3891"/>
                        </a:lnTo>
                        <a:lnTo>
                          <a:pt x="12746" y="4171"/>
                        </a:lnTo>
                        <a:lnTo>
                          <a:pt x="12926" y="4487"/>
                        </a:lnTo>
                        <a:lnTo>
                          <a:pt x="13050" y="4860"/>
                        </a:lnTo>
                        <a:lnTo>
                          <a:pt x="13162" y="5251"/>
                        </a:lnTo>
                        <a:lnTo>
                          <a:pt x="13218" y="5604"/>
                        </a:lnTo>
                        <a:lnTo>
                          <a:pt x="13263" y="5995"/>
                        </a:lnTo>
                        <a:lnTo>
                          <a:pt x="13241" y="6386"/>
                        </a:lnTo>
                        <a:lnTo>
                          <a:pt x="13218" y="6740"/>
                        </a:lnTo>
                        <a:lnTo>
                          <a:pt x="13139" y="7094"/>
                        </a:lnTo>
                        <a:lnTo>
                          <a:pt x="13050" y="7429"/>
                        </a:lnTo>
                        <a:lnTo>
                          <a:pt x="12903" y="7746"/>
                        </a:lnTo>
                        <a:lnTo>
                          <a:pt x="12723" y="8025"/>
                        </a:lnTo>
                        <a:lnTo>
                          <a:pt x="12532" y="8286"/>
                        </a:lnTo>
                        <a:lnTo>
                          <a:pt x="12318" y="8491"/>
                        </a:lnTo>
                        <a:lnTo>
                          <a:pt x="12060" y="8677"/>
                        </a:lnTo>
                        <a:lnTo>
                          <a:pt x="11756" y="8788"/>
                        </a:lnTo>
                        <a:lnTo>
                          <a:pt x="11452" y="8826"/>
                        </a:lnTo>
                        <a:lnTo>
                          <a:pt x="11283" y="8826"/>
                        </a:lnTo>
                        <a:lnTo>
                          <a:pt x="11126" y="8826"/>
                        </a:lnTo>
                        <a:lnTo>
                          <a:pt x="11002" y="8788"/>
                        </a:lnTo>
                        <a:lnTo>
                          <a:pt x="10845" y="8714"/>
                        </a:lnTo>
                        <a:lnTo>
                          <a:pt x="10721" y="8640"/>
                        </a:lnTo>
                        <a:lnTo>
                          <a:pt x="10608" y="8565"/>
                        </a:lnTo>
                        <a:lnTo>
                          <a:pt x="10485" y="8453"/>
                        </a:lnTo>
                        <a:lnTo>
                          <a:pt x="10372" y="8323"/>
                        </a:lnTo>
                        <a:lnTo>
                          <a:pt x="10181" y="8062"/>
                        </a:lnTo>
                        <a:lnTo>
                          <a:pt x="10035" y="7746"/>
                        </a:lnTo>
                        <a:lnTo>
                          <a:pt x="9900" y="7392"/>
                        </a:lnTo>
                        <a:lnTo>
                          <a:pt x="9787" y="7001"/>
                        </a:lnTo>
                        <a:lnTo>
                          <a:pt x="9731" y="6610"/>
                        </a:lnTo>
                        <a:lnTo>
                          <a:pt x="9686" y="6219"/>
                        </a:lnTo>
                        <a:lnTo>
                          <a:pt x="9663" y="5772"/>
                        </a:lnTo>
                        <a:lnTo>
                          <a:pt x="9686" y="5381"/>
                        </a:lnTo>
                        <a:lnTo>
                          <a:pt x="9753" y="4990"/>
                        </a:lnTo>
                        <a:lnTo>
                          <a:pt x="9832" y="4636"/>
                        </a:lnTo>
                        <a:lnTo>
                          <a:pt x="9945" y="4320"/>
                        </a:lnTo>
                        <a:lnTo>
                          <a:pt x="10068" y="4022"/>
                        </a:lnTo>
                        <a:lnTo>
                          <a:pt x="10203" y="3817"/>
                        </a:lnTo>
                        <a:lnTo>
                          <a:pt x="10316" y="3593"/>
                        </a:lnTo>
                        <a:lnTo>
                          <a:pt x="10395" y="3351"/>
                        </a:lnTo>
                        <a:lnTo>
                          <a:pt x="10462" y="3109"/>
                        </a:lnTo>
                        <a:lnTo>
                          <a:pt x="10507" y="2848"/>
                        </a:lnTo>
                        <a:lnTo>
                          <a:pt x="10530" y="2606"/>
                        </a:lnTo>
                        <a:lnTo>
                          <a:pt x="10507" y="2346"/>
                        </a:lnTo>
                        <a:lnTo>
                          <a:pt x="10462" y="2141"/>
                        </a:lnTo>
                        <a:lnTo>
                          <a:pt x="10395" y="1880"/>
                        </a:lnTo>
                        <a:lnTo>
                          <a:pt x="10293" y="1638"/>
                        </a:lnTo>
                        <a:lnTo>
                          <a:pt x="10158" y="1415"/>
                        </a:lnTo>
                        <a:lnTo>
                          <a:pt x="9967" y="1210"/>
                        </a:lnTo>
                        <a:lnTo>
                          <a:pt x="9753" y="986"/>
                        </a:lnTo>
                        <a:lnTo>
                          <a:pt x="9495" y="819"/>
                        </a:lnTo>
                        <a:lnTo>
                          <a:pt x="9191" y="670"/>
                        </a:lnTo>
                        <a:lnTo>
                          <a:pt x="8842" y="521"/>
                        </a:lnTo>
                        <a:lnTo>
                          <a:pt x="8471" y="446"/>
                        </a:lnTo>
                        <a:lnTo>
                          <a:pt x="7998" y="428"/>
                        </a:lnTo>
                        <a:lnTo>
                          <a:pt x="7413" y="428"/>
                        </a:lnTo>
                        <a:lnTo>
                          <a:pt x="6817" y="446"/>
                        </a:lnTo>
                        <a:lnTo>
                          <a:pt x="6187" y="521"/>
                        </a:lnTo>
                        <a:lnTo>
                          <a:pt x="5602" y="633"/>
                        </a:lnTo>
                        <a:lnTo>
                          <a:pt x="5107" y="744"/>
                        </a:lnTo>
                        <a:lnTo>
                          <a:pt x="4725" y="856"/>
                        </a:lnTo>
                        <a:lnTo>
                          <a:pt x="4848" y="1564"/>
                        </a:lnTo>
                        <a:lnTo>
                          <a:pt x="5028" y="2495"/>
                        </a:lnTo>
                        <a:lnTo>
                          <a:pt x="5175" y="3556"/>
                        </a:lnTo>
                        <a:lnTo>
                          <a:pt x="5298" y="4673"/>
                        </a:lnTo>
                        <a:lnTo>
                          <a:pt x="5343" y="5213"/>
                        </a:lnTo>
                        <a:lnTo>
                          <a:pt x="5388" y="5753"/>
                        </a:lnTo>
                        <a:lnTo>
                          <a:pt x="5411" y="6275"/>
                        </a:lnTo>
                        <a:lnTo>
                          <a:pt x="5411" y="6740"/>
                        </a:lnTo>
                        <a:lnTo>
                          <a:pt x="5366" y="7168"/>
                        </a:lnTo>
                        <a:lnTo>
                          <a:pt x="5321" y="7541"/>
                        </a:lnTo>
                        <a:lnTo>
                          <a:pt x="5287" y="7708"/>
                        </a:lnTo>
                        <a:lnTo>
                          <a:pt x="5242" y="7857"/>
                        </a:lnTo>
                        <a:lnTo>
                          <a:pt x="5197" y="7969"/>
                        </a:lnTo>
                        <a:lnTo>
                          <a:pt x="5130" y="8062"/>
                        </a:lnTo>
                        <a:lnTo>
                          <a:pt x="5006" y="8248"/>
                        </a:lnTo>
                        <a:lnTo>
                          <a:pt x="4848" y="8397"/>
                        </a:lnTo>
                        <a:lnTo>
                          <a:pt x="4725" y="8528"/>
                        </a:lnTo>
                        <a:lnTo>
                          <a:pt x="4567" y="8640"/>
                        </a:lnTo>
                        <a:lnTo>
                          <a:pt x="4421" y="8714"/>
                        </a:lnTo>
                        <a:lnTo>
                          <a:pt x="4263" y="8751"/>
                        </a:lnTo>
                        <a:lnTo>
                          <a:pt x="4095" y="8788"/>
                        </a:lnTo>
                        <a:lnTo>
                          <a:pt x="3948" y="8788"/>
                        </a:lnTo>
                        <a:lnTo>
                          <a:pt x="3791" y="8751"/>
                        </a:lnTo>
                        <a:lnTo>
                          <a:pt x="3667" y="8714"/>
                        </a:lnTo>
                        <a:lnTo>
                          <a:pt x="3510" y="8677"/>
                        </a:lnTo>
                        <a:lnTo>
                          <a:pt x="3386" y="8602"/>
                        </a:lnTo>
                        <a:lnTo>
                          <a:pt x="3251" y="8491"/>
                        </a:lnTo>
                        <a:lnTo>
                          <a:pt x="3127" y="8360"/>
                        </a:lnTo>
                        <a:lnTo>
                          <a:pt x="3015" y="8248"/>
                        </a:lnTo>
                        <a:lnTo>
                          <a:pt x="2925" y="8062"/>
                        </a:lnTo>
                        <a:lnTo>
                          <a:pt x="2778" y="7857"/>
                        </a:lnTo>
                        <a:lnTo>
                          <a:pt x="2610" y="7671"/>
                        </a:lnTo>
                        <a:lnTo>
                          <a:pt x="2407" y="7541"/>
                        </a:lnTo>
                        <a:lnTo>
                          <a:pt x="2171" y="7466"/>
                        </a:lnTo>
                        <a:lnTo>
                          <a:pt x="1957" y="7429"/>
                        </a:lnTo>
                        <a:lnTo>
                          <a:pt x="1698" y="7429"/>
                        </a:lnTo>
                        <a:lnTo>
                          <a:pt x="1462" y="7466"/>
                        </a:lnTo>
                        <a:lnTo>
                          <a:pt x="1226" y="7559"/>
                        </a:lnTo>
                        <a:lnTo>
                          <a:pt x="989" y="7708"/>
                        </a:lnTo>
                        <a:lnTo>
                          <a:pt x="776" y="7932"/>
                        </a:lnTo>
                        <a:lnTo>
                          <a:pt x="551" y="8211"/>
                        </a:lnTo>
                        <a:lnTo>
                          <a:pt x="382" y="8528"/>
                        </a:lnTo>
                        <a:lnTo>
                          <a:pt x="315" y="8714"/>
                        </a:lnTo>
                        <a:lnTo>
                          <a:pt x="236" y="8919"/>
                        </a:lnTo>
                        <a:lnTo>
                          <a:pt x="191" y="9142"/>
                        </a:lnTo>
                        <a:lnTo>
                          <a:pt x="123" y="9347"/>
                        </a:lnTo>
                        <a:lnTo>
                          <a:pt x="78" y="9608"/>
                        </a:lnTo>
                        <a:lnTo>
                          <a:pt x="56" y="9887"/>
                        </a:lnTo>
                        <a:lnTo>
                          <a:pt x="33" y="10185"/>
                        </a:lnTo>
                        <a:lnTo>
                          <a:pt x="33" y="10464"/>
                        </a:lnTo>
                        <a:lnTo>
                          <a:pt x="33" y="10706"/>
                        </a:lnTo>
                        <a:lnTo>
                          <a:pt x="56" y="10967"/>
                        </a:lnTo>
                        <a:lnTo>
                          <a:pt x="78" y="11172"/>
                        </a:lnTo>
                        <a:lnTo>
                          <a:pt x="123" y="11395"/>
                        </a:lnTo>
                        <a:lnTo>
                          <a:pt x="168" y="11600"/>
                        </a:lnTo>
                        <a:lnTo>
                          <a:pt x="236" y="11786"/>
                        </a:lnTo>
                        <a:lnTo>
                          <a:pt x="292" y="11973"/>
                        </a:lnTo>
                        <a:lnTo>
                          <a:pt x="382" y="12140"/>
                        </a:lnTo>
                        <a:lnTo>
                          <a:pt x="540" y="12419"/>
                        </a:lnTo>
                        <a:lnTo>
                          <a:pt x="731" y="12680"/>
                        </a:lnTo>
                        <a:lnTo>
                          <a:pt x="944" y="12866"/>
                        </a:lnTo>
                        <a:lnTo>
                          <a:pt x="1158" y="12997"/>
                        </a:lnTo>
                        <a:lnTo>
                          <a:pt x="1395" y="13108"/>
                        </a:lnTo>
                        <a:lnTo>
                          <a:pt x="1608" y="13183"/>
                        </a:lnTo>
                        <a:lnTo>
                          <a:pt x="1856" y="13183"/>
                        </a:lnTo>
                        <a:lnTo>
                          <a:pt x="2070" y="13146"/>
                        </a:lnTo>
                        <a:lnTo>
                          <a:pt x="2261" y="13071"/>
                        </a:lnTo>
                        <a:lnTo>
                          <a:pt x="2430" y="12960"/>
                        </a:lnTo>
                        <a:lnTo>
                          <a:pt x="2587" y="12792"/>
                        </a:lnTo>
                        <a:lnTo>
                          <a:pt x="2688" y="12606"/>
                        </a:lnTo>
                        <a:lnTo>
                          <a:pt x="2801" y="12419"/>
                        </a:lnTo>
                        <a:lnTo>
                          <a:pt x="2925" y="12289"/>
                        </a:lnTo>
                        <a:lnTo>
                          <a:pt x="3082" y="12177"/>
                        </a:lnTo>
                        <a:lnTo>
                          <a:pt x="3228" y="12103"/>
                        </a:lnTo>
                        <a:lnTo>
                          <a:pt x="3408" y="12103"/>
                        </a:lnTo>
                        <a:lnTo>
                          <a:pt x="3577" y="12103"/>
                        </a:lnTo>
                        <a:lnTo>
                          <a:pt x="3723" y="12177"/>
                        </a:lnTo>
                        <a:lnTo>
                          <a:pt x="3903" y="12252"/>
                        </a:lnTo>
                        <a:lnTo>
                          <a:pt x="4072" y="12364"/>
                        </a:lnTo>
                        <a:lnTo>
                          <a:pt x="4230" y="12494"/>
                        </a:lnTo>
                        <a:lnTo>
                          <a:pt x="4353" y="12643"/>
                        </a:lnTo>
                        <a:lnTo>
                          <a:pt x="4488" y="12829"/>
                        </a:lnTo>
                        <a:lnTo>
                          <a:pt x="4567" y="13034"/>
                        </a:lnTo>
                        <a:lnTo>
                          <a:pt x="4657" y="13257"/>
                        </a:lnTo>
                        <a:lnTo>
                          <a:pt x="4702" y="13462"/>
                        </a:lnTo>
                        <a:lnTo>
                          <a:pt x="4725" y="13686"/>
                        </a:lnTo>
                        <a:lnTo>
                          <a:pt x="4702" y="14282"/>
                        </a:lnTo>
                        <a:lnTo>
                          <a:pt x="4657" y="15045"/>
                        </a:lnTo>
                        <a:lnTo>
                          <a:pt x="4612" y="15976"/>
                        </a:lnTo>
                        <a:lnTo>
                          <a:pt x="4590" y="16926"/>
                        </a:lnTo>
                        <a:lnTo>
                          <a:pt x="4567" y="17968"/>
                        </a:lnTo>
                        <a:lnTo>
                          <a:pt x="4567" y="19011"/>
                        </a:lnTo>
                        <a:lnTo>
                          <a:pt x="4590" y="19514"/>
                        </a:lnTo>
                        <a:lnTo>
                          <a:pt x="4612" y="19980"/>
                        </a:lnTo>
                        <a:lnTo>
                          <a:pt x="4657" y="20426"/>
                        </a:lnTo>
                        <a:lnTo>
                          <a:pt x="4725" y="20836"/>
                        </a:lnTo>
                        <a:lnTo>
                          <a:pt x="4848" y="20929"/>
                        </a:lnTo>
                        <a:lnTo>
                          <a:pt x="5040" y="21004"/>
                        </a:lnTo>
                        <a:lnTo>
                          <a:pt x="5265" y="21078"/>
                        </a:lnTo>
                        <a:lnTo>
                          <a:pt x="5478" y="21115"/>
                        </a:lnTo>
                        <a:lnTo>
                          <a:pt x="6041" y="21115"/>
                        </a:lnTo>
                        <a:lnTo>
                          <a:pt x="6637" y="21078"/>
                        </a:lnTo>
                        <a:lnTo>
                          <a:pt x="7312" y="21004"/>
                        </a:lnTo>
                        <a:lnTo>
                          <a:pt x="7998" y="20929"/>
                        </a:lnTo>
                        <a:lnTo>
                          <a:pt x="8696" y="20855"/>
                        </a:lnTo>
                        <a:lnTo>
                          <a:pt x="9360" y="20836"/>
                        </a:lnTo>
                        <a:close/>
                      </a:path>
                    </a:pathLst>
                  </a:custGeom>
                  <a:solidFill>
                    <a:srgbClr val="CCCCFF"/>
                  </a:solidFill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446" name="Group 11"/>
              <p:cNvGrpSpPr>
                <a:grpSpLocks/>
              </p:cNvGrpSpPr>
              <p:nvPr/>
            </p:nvGrpSpPr>
            <p:grpSpPr bwMode="auto">
              <a:xfrm>
                <a:off x="533400" y="2095500"/>
                <a:ext cx="533400" cy="381000"/>
                <a:chOff x="384" y="2496"/>
                <a:chExt cx="336" cy="288"/>
              </a:xfrm>
            </p:grpSpPr>
            <p:sp>
              <p:nvSpPr>
                <p:cNvPr id="61457" name="Oval 12"/>
                <p:cNvSpPr>
                  <a:spLocks noChangeArrowheads="1"/>
                </p:cNvSpPr>
                <p:nvPr/>
              </p:nvSpPr>
              <p:spPr bwMode="auto">
                <a:xfrm>
                  <a:off x="384" y="2496"/>
                  <a:ext cx="288" cy="288"/>
                </a:xfrm>
                <a:prstGeom prst="ellipse">
                  <a:avLst/>
                </a:prstGeom>
                <a:solidFill>
                  <a:srgbClr val="00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458" name="AutoShape 13"/>
                <p:cNvSpPr>
                  <a:spLocks noChangeArrowheads="1"/>
                </p:cNvSpPr>
                <p:nvPr/>
              </p:nvSpPr>
              <p:spPr bwMode="auto">
                <a:xfrm>
                  <a:off x="672" y="2640"/>
                  <a:ext cx="48" cy="48"/>
                </a:xfrm>
                <a:prstGeom prst="homePlate">
                  <a:avLst>
                    <a:gd name="adj" fmla="val 25000"/>
                  </a:avLst>
                </a:prstGeom>
                <a:solidFill>
                  <a:srgbClr val="00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1447" name="Group 14"/>
              <p:cNvGrpSpPr>
                <a:grpSpLocks/>
              </p:cNvGrpSpPr>
              <p:nvPr/>
            </p:nvGrpSpPr>
            <p:grpSpPr bwMode="auto">
              <a:xfrm>
                <a:off x="2819400" y="2159000"/>
                <a:ext cx="533400" cy="381000"/>
                <a:chOff x="1920" y="1632"/>
                <a:chExt cx="336" cy="288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61455" name="Oval 15"/>
                <p:cNvSpPr>
                  <a:spLocks noChangeArrowheads="1"/>
                </p:cNvSpPr>
                <p:nvPr/>
              </p:nvSpPr>
              <p:spPr bwMode="auto">
                <a:xfrm>
                  <a:off x="1968" y="1632"/>
                  <a:ext cx="288" cy="288"/>
                </a:xfrm>
                <a:prstGeom prst="ellipse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456" name="AutoShape 16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48" cy="48"/>
                </a:xfrm>
                <a:prstGeom prst="leftArrow">
                  <a:avLst>
                    <a:gd name="adj1" fmla="val 50000"/>
                    <a:gd name="adj2" fmla="val 25000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1449" name="Oval 21"/>
              <p:cNvSpPr>
                <a:spLocks noChangeArrowheads="1"/>
              </p:cNvSpPr>
              <p:nvPr/>
            </p:nvSpPr>
            <p:spPr bwMode="auto">
              <a:xfrm>
                <a:off x="1752600" y="3111500"/>
                <a:ext cx="457200" cy="381000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50" name="AutoShape 22"/>
              <p:cNvSpPr>
                <a:spLocks noChangeArrowheads="1"/>
              </p:cNvSpPr>
              <p:nvPr/>
            </p:nvSpPr>
            <p:spPr bwMode="auto">
              <a:xfrm>
                <a:off x="1905000" y="3048000"/>
                <a:ext cx="76200" cy="63500"/>
              </a:xfrm>
              <a:prstGeom prst="triangle">
                <a:avLst>
                  <a:gd name="adj" fmla="val 50000"/>
                </a:avLst>
              </a:prstGeom>
              <a:solidFill>
                <a:srgbClr val="8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1451" name="Text Box 83"/>
          <p:cNvSpPr txBox="1">
            <a:spLocks noChangeArrowheads="1"/>
          </p:cNvSpPr>
          <p:nvPr/>
        </p:nvSpPr>
        <p:spPr bwMode="auto">
          <a:xfrm>
            <a:off x="3200400" y="1135159"/>
            <a:ext cx="5791200" cy="374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Now let’s put Paul and Charlie on the other two sides of the table. 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Each of you can work on a part of the puzzle, but there’ll be a lot more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contention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for the shared resource (the pile of puzzle pieces) and a lot more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communication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at the interfaces. 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You will achieve noticeably less than a 4-to-1 increase in speed.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But you’ll still have an improvement, perhaps 20 minutes instead of 1 hour.</a:t>
            </a:r>
          </a:p>
        </p:txBody>
      </p:sp>
      <p:sp>
        <p:nvSpPr>
          <p:cNvPr id="61452" name="Rectangle 11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5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7295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But…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Sam’s Servers did more than just host HTML pages, they also:</a:t>
            </a:r>
          </a:p>
          <a:p>
            <a:pPr lvl="1"/>
            <a:r>
              <a:rPr lang="en-US" dirty="0"/>
              <a:t>Provided infrastructure solutions</a:t>
            </a:r>
          </a:p>
          <a:p>
            <a:pPr lvl="1"/>
            <a:r>
              <a:rPr lang="en-US" dirty="0"/>
              <a:t>And hosted services that his customers were not capable of hosting</a:t>
            </a:r>
          </a:p>
          <a:p>
            <a:pPr lvl="1"/>
            <a:r>
              <a:rPr lang="en-US" dirty="0"/>
              <a:t>Essentially, they were “servers for rent”</a:t>
            </a:r>
          </a:p>
          <a:p>
            <a:r>
              <a:rPr lang="en-US" dirty="0"/>
              <a:t>This commercialization of web service hosting became known as…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"/>
            <a:ext cx="7772400" cy="952500"/>
          </a:xfrm>
        </p:spPr>
        <p:txBody>
          <a:bodyPr/>
          <a:lstStyle/>
          <a:p>
            <a:pPr eaLnBrk="1" hangingPunct="1"/>
            <a:r>
              <a:rPr lang="en-US" dirty="0"/>
              <a:t>Diminishing Returns</a:t>
            </a:r>
          </a:p>
        </p:txBody>
      </p:sp>
      <p:grpSp>
        <p:nvGrpSpPr>
          <p:cNvPr id="62469" name="Group 4"/>
          <p:cNvGrpSpPr>
            <a:grpSpLocks/>
          </p:cNvGrpSpPr>
          <p:nvPr/>
        </p:nvGrpSpPr>
        <p:grpSpPr bwMode="auto">
          <a:xfrm>
            <a:off x="1143000" y="1651000"/>
            <a:ext cx="1524000" cy="1270000"/>
            <a:chOff x="1872" y="1920"/>
            <a:chExt cx="960" cy="960"/>
          </a:xfrm>
        </p:grpSpPr>
        <p:sp>
          <p:nvSpPr>
            <p:cNvPr id="62496" name="Rectangle 5"/>
            <p:cNvSpPr>
              <a:spLocks noChangeArrowheads="1"/>
            </p:cNvSpPr>
            <p:nvPr/>
          </p:nvSpPr>
          <p:spPr bwMode="auto">
            <a:xfrm>
              <a:off x="1872" y="1920"/>
              <a:ext cx="96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497" name="Group 6"/>
            <p:cNvGrpSpPr>
              <a:grpSpLocks/>
            </p:cNvGrpSpPr>
            <p:nvPr/>
          </p:nvGrpSpPr>
          <p:grpSpPr bwMode="auto">
            <a:xfrm>
              <a:off x="2112" y="2112"/>
              <a:ext cx="456" cy="480"/>
              <a:chOff x="1824" y="633"/>
              <a:chExt cx="2834" cy="2849"/>
            </a:xfrm>
          </p:grpSpPr>
          <p:sp>
            <p:nvSpPr>
              <p:cNvPr id="62498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536 w 21600"/>
                  <a:gd name="T1" fmla="*/ 1108 h 21600"/>
                  <a:gd name="T2" fmla="*/ 1060 w 21600"/>
                  <a:gd name="T3" fmla="*/ 1478 h 21600"/>
                  <a:gd name="T4" fmla="*/ 680 w 21600"/>
                  <a:gd name="T5" fmla="*/ 967 h 21600"/>
                  <a:gd name="T6" fmla="*/ 1060 w 21600"/>
                  <a:gd name="T7" fmla="*/ 492 h 21600"/>
                  <a:gd name="T8" fmla="*/ 542 w 21600"/>
                  <a:gd name="T9" fmla="*/ 4 h 21600"/>
                  <a:gd name="T10" fmla="*/ 36 w 21600"/>
                  <a:gd name="T11" fmla="*/ 477 h 21600"/>
                  <a:gd name="T12" fmla="*/ 416 w 21600"/>
                  <a:gd name="T13" fmla="*/ 948 h 21600"/>
                  <a:gd name="T14" fmla="*/ 36 w 21600"/>
                  <a:gd name="T15" fmla="*/ 1478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BE7D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9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 w 21600"/>
                  <a:gd name="T1" fmla="*/ 855 h 21600"/>
                  <a:gd name="T2" fmla="*/ 346 w 21600"/>
                  <a:gd name="T3" fmla="*/ 1351 h 21600"/>
                  <a:gd name="T4" fmla="*/ 856 w 21600"/>
                  <a:gd name="T5" fmla="*/ 888 h 21600"/>
                  <a:gd name="T6" fmla="*/ 1385 w 21600"/>
                  <a:gd name="T7" fmla="*/ 1353 h 21600"/>
                  <a:gd name="T8" fmla="*/ 1778 w 21600"/>
                  <a:gd name="T9" fmla="*/ 963 h 21600"/>
                  <a:gd name="T10" fmla="*/ 1390 w 21600"/>
                  <a:gd name="T11" fmla="*/ 366 h 21600"/>
                  <a:gd name="T12" fmla="*/ 889 w 21600"/>
                  <a:gd name="T13" fmla="*/ 2 h 21600"/>
                  <a:gd name="T14" fmla="*/ 346 w 21600"/>
                  <a:gd name="T15" fmla="*/ 376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FFCC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00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412 w 21600"/>
                  <a:gd name="T1" fmla="*/ 946 h 21600"/>
                  <a:gd name="T2" fmla="*/ 22 w 21600"/>
                  <a:gd name="T3" fmla="*/ 1382 h 21600"/>
                  <a:gd name="T4" fmla="*/ 571 w 21600"/>
                  <a:gd name="T5" fmla="*/ 1763 h 21600"/>
                  <a:gd name="T6" fmla="*/ 1038 w 21600"/>
                  <a:gd name="T7" fmla="*/ 1367 h 21600"/>
                  <a:gd name="T8" fmla="*/ 693 w 21600"/>
                  <a:gd name="T9" fmla="*/ 889 h 21600"/>
                  <a:gd name="T10" fmla="*/ 1044 w 21600"/>
                  <a:gd name="T11" fmla="*/ 385 h 21600"/>
                  <a:gd name="T12" fmla="*/ 551 w 21600"/>
                  <a:gd name="T13" fmla="*/ 1 h 21600"/>
                  <a:gd name="T14" fmla="*/ 22 w 21600"/>
                  <a:gd name="T15" fmla="*/ 38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D8EBB3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01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395 w 21600"/>
                  <a:gd name="T1" fmla="*/ 1026 h 21600"/>
                  <a:gd name="T2" fmla="*/ 1415 w 21600"/>
                  <a:gd name="T3" fmla="*/ 25 h 21600"/>
                  <a:gd name="T4" fmla="*/ 394 w 21600"/>
                  <a:gd name="T5" fmla="*/ 42 h 21600"/>
                  <a:gd name="T6" fmla="*/ 420 w 21600"/>
                  <a:gd name="T7" fmla="*/ 1022 h 21600"/>
                  <a:gd name="T8" fmla="*/ 901 w 21600"/>
                  <a:gd name="T9" fmla="*/ 627 h 21600"/>
                  <a:gd name="T10" fmla="*/ 904 w 21600"/>
                  <a:gd name="T11" fmla="*/ 424 h 21600"/>
                  <a:gd name="T12" fmla="*/ 1800 w 21600"/>
                  <a:gd name="T13" fmla="*/ 487 h 21600"/>
                  <a:gd name="T14" fmla="*/ 5 w 21600"/>
                  <a:gd name="T15" fmla="*/ 48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C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2470" name="Group 11"/>
          <p:cNvGrpSpPr>
            <a:grpSpLocks/>
          </p:cNvGrpSpPr>
          <p:nvPr/>
        </p:nvGrpSpPr>
        <p:grpSpPr bwMode="auto">
          <a:xfrm>
            <a:off x="533400" y="2095500"/>
            <a:ext cx="533400" cy="381000"/>
            <a:chOff x="384" y="2496"/>
            <a:chExt cx="336" cy="288"/>
          </a:xfrm>
        </p:grpSpPr>
        <p:sp>
          <p:nvSpPr>
            <p:cNvPr id="62494" name="Oval 12"/>
            <p:cNvSpPr>
              <a:spLocks noChangeArrowheads="1"/>
            </p:cNvSpPr>
            <p:nvPr/>
          </p:nvSpPr>
          <p:spPr bwMode="auto">
            <a:xfrm>
              <a:off x="384" y="2496"/>
              <a:ext cx="288" cy="288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5" name="AutoShape 13"/>
            <p:cNvSpPr>
              <a:spLocks noChangeArrowheads="1"/>
            </p:cNvSpPr>
            <p:nvPr/>
          </p:nvSpPr>
          <p:spPr bwMode="auto">
            <a:xfrm>
              <a:off x="672" y="2640"/>
              <a:ext cx="48" cy="48"/>
            </a:xfrm>
            <a:prstGeom prst="homePlate">
              <a:avLst>
                <a:gd name="adj" fmla="val 25000"/>
              </a:avLst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71" name="Group 14"/>
          <p:cNvGrpSpPr>
            <a:grpSpLocks/>
          </p:cNvGrpSpPr>
          <p:nvPr/>
        </p:nvGrpSpPr>
        <p:grpSpPr bwMode="auto">
          <a:xfrm>
            <a:off x="2819400" y="2159000"/>
            <a:ext cx="533400" cy="381000"/>
            <a:chOff x="1920" y="1632"/>
            <a:chExt cx="336" cy="288"/>
          </a:xfrm>
        </p:grpSpPr>
        <p:sp>
          <p:nvSpPr>
            <p:cNvPr id="62492" name="Oval 15"/>
            <p:cNvSpPr>
              <a:spLocks noChangeArrowheads="1"/>
            </p:cNvSpPr>
            <p:nvPr/>
          </p:nvSpPr>
          <p:spPr bwMode="auto">
            <a:xfrm>
              <a:off x="1968" y="1632"/>
              <a:ext cx="288" cy="28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3" name="AutoShape 16"/>
            <p:cNvSpPr>
              <a:spLocks noChangeArrowheads="1"/>
            </p:cNvSpPr>
            <p:nvPr/>
          </p:nvSpPr>
          <p:spPr bwMode="auto">
            <a:xfrm>
              <a:off x="1920" y="1728"/>
              <a:ext cx="48" cy="48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72" name="Group 17"/>
          <p:cNvGrpSpPr>
            <a:grpSpLocks/>
          </p:cNvGrpSpPr>
          <p:nvPr/>
        </p:nvGrpSpPr>
        <p:grpSpPr bwMode="auto">
          <a:xfrm>
            <a:off x="1600200" y="1143000"/>
            <a:ext cx="457200" cy="444500"/>
            <a:chOff x="816" y="2880"/>
            <a:chExt cx="288" cy="336"/>
          </a:xfrm>
        </p:grpSpPr>
        <p:sp>
          <p:nvSpPr>
            <p:cNvPr id="62490" name="Oval 18"/>
            <p:cNvSpPr>
              <a:spLocks noChangeArrowheads="1"/>
            </p:cNvSpPr>
            <p:nvPr/>
          </p:nvSpPr>
          <p:spPr bwMode="auto">
            <a:xfrm>
              <a:off x="816" y="2880"/>
              <a:ext cx="288" cy="288"/>
            </a:xfrm>
            <a:prstGeom prst="ellipse">
              <a:avLst/>
            </a:prstGeom>
            <a:solidFill>
              <a:srgbClr val="A5002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1" name="AutoShape 19"/>
            <p:cNvSpPr>
              <a:spLocks noChangeArrowheads="1"/>
            </p:cNvSpPr>
            <p:nvPr/>
          </p:nvSpPr>
          <p:spPr bwMode="auto">
            <a:xfrm>
              <a:off x="960" y="3168"/>
              <a:ext cx="48" cy="48"/>
            </a:xfrm>
            <a:custGeom>
              <a:avLst/>
              <a:gdLst>
                <a:gd name="T0" fmla="*/ 42 w 21600"/>
                <a:gd name="T1" fmla="*/ 24 h 21600"/>
                <a:gd name="T2" fmla="*/ 24 w 21600"/>
                <a:gd name="T3" fmla="*/ 48 h 21600"/>
                <a:gd name="T4" fmla="*/ 6 w 21600"/>
                <a:gd name="T5" fmla="*/ 24 h 21600"/>
                <a:gd name="T6" fmla="*/ 2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73" name="Group 83"/>
          <p:cNvGrpSpPr>
            <a:grpSpLocks/>
          </p:cNvGrpSpPr>
          <p:nvPr/>
        </p:nvGrpSpPr>
        <p:grpSpPr bwMode="auto">
          <a:xfrm>
            <a:off x="1752600" y="3048000"/>
            <a:ext cx="457200" cy="444500"/>
            <a:chOff x="1104" y="2304"/>
            <a:chExt cx="288" cy="336"/>
          </a:xfrm>
        </p:grpSpPr>
        <p:sp>
          <p:nvSpPr>
            <p:cNvPr id="62488" name="Oval 21"/>
            <p:cNvSpPr>
              <a:spLocks noChangeArrowheads="1"/>
            </p:cNvSpPr>
            <p:nvPr/>
          </p:nvSpPr>
          <p:spPr bwMode="auto">
            <a:xfrm>
              <a:off x="1104" y="2352"/>
              <a:ext cx="288" cy="288"/>
            </a:xfrm>
            <a:prstGeom prst="ellipse">
              <a:avLst/>
            </a:prstGeom>
            <a:solidFill>
              <a:srgbClr val="800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9" name="AutoShape 22"/>
            <p:cNvSpPr>
              <a:spLocks noChangeArrowheads="1"/>
            </p:cNvSpPr>
            <p:nvPr/>
          </p:nvSpPr>
          <p:spPr bwMode="auto">
            <a:xfrm>
              <a:off x="1200" y="2304"/>
              <a:ext cx="48" cy="48"/>
            </a:xfrm>
            <a:prstGeom prst="triangle">
              <a:avLst>
                <a:gd name="adj" fmla="val 50000"/>
              </a:avLst>
            </a:prstGeom>
            <a:solidFill>
              <a:srgbClr val="800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74" name="Group 88"/>
          <p:cNvGrpSpPr>
            <a:grpSpLocks/>
          </p:cNvGrpSpPr>
          <p:nvPr/>
        </p:nvGrpSpPr>
        <p:grpSpPr bwMode="auto">
          <a:xfrm>
            <a:off x="2743200" y="1270000"/>
            <a:ext cx="457200" cy="381000"/>
            <a:chOff x="576" y="3264"/>
            <a:chExt cx="288" cy="288"/>
          </a:xfrm>
        </p:grpSpPr>
        <p:sp>
          <p:nvSpPr>
            <p:cNvPr id="62486" name="Oval 85"/>
            <p:cNvSpPr>
              <a:spLocks noChangeArrowheads="1"/>
            </p:cNvSpPr>
            <p:nvPr/>
          </p:nvSpPr>
          <p:spPr bwMode="auto">
            <a:xfrm>
              <a:off x="576" y="3264"/>
              <a:ext cx="288" cy="288"/>
            </a:xfrm>
            <a:prstGeom prst="ellipse">
              <a:avLst/>
            </a:prstGeom>
            <a:solidFill>
              <a:srgbClr val="FF33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7" name="AutoShape 87"/>
            <p:cNvSpPr>
              <a:spLocks noChangeArrowheads="1"/>
            </p:cNvSpPr>
            <p:nvPr/>
          </p:nvSpPr>
          <p:spPr bwMode="auto">
            <a:xfrm>
              <a:off x="576" y="3456"/>
              <a:ext cx="48" cy="48"/>
            </a:xfrm>
            <a:prstGeom prst="rtTriangle">
              <a:avLst/>
            </a:prstGeom>
            <a:solidFill>
              <a:srgbClr val="FF33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75" name="Group 98"/>
          <p:cNvGrpSpPr>
            <a:grpSpLocks/>
          </p:cNvGrpSpPr>
          <p:nvPr/>
        </p:nvGrpSpPr>
        <p:grpSpPr bwMode="auto">
          <a:xfrm>
            <a:off x="609600" y="1270000"/>
            <a:ext cx="457200" cy="381000"/>
            <a:chOff x="1200" y="3168"/>
            <a:chExt cx="288" cy="288"/>
          </a:xfrm>
        </p:grpSpPr>
        <p:sp>
          <p:nvSpPr>
            <p:cNvPr id="62484" name="Oval 90"/>
            <p:cNvSpPr>
              <a:spLocks noChangeArrowheads="1"/>
            </p:cNvSpPr>
            <p:nvPr/>
          </p:nvSpPr>
          <p:spPr bwMode="auto">
            <a:xfrm>
              <a:off x="1200" y="3168"/>
              <a:ext cx="288" cy="288"/>
            </a:xfrm>
            <a:prstGeom prst="ellipse">
              <a:avLst/>
            </a:prstGeom>
            <a:solidFill>
              <a:srgbClr val="33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5" name="AutoShape 97"/>
            <p:cNvSpPr>
              <a:spLocks noChangeArrowheads="1"/>
            </p:cNvSpPr>
            <p:nvPr/>
          </p:nvSpPr>
          <p:spPr bwMode="auto">
            <a:xfrm>
              <a:off x="1440" y="3408"/>
              <a:ext cx="48" cy="48"/>
            </a:xfrm>
            <a:prstGeom prst="lightningBol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76" name="Group 100"/>
          <p:cNvGrpSpPr>
            <a:grpSpLocks/>
          </p:cNvGrpSpPr>
          <p:nvPr/>
        </p:nvGrpSpPr>
        <p:grpSpPr bwMode="auto">
          <a:xfrm>
            <a:off x="609600" y="2984500"/>
            <a:ext cx="457200" cy="381000"/>
            <a:chOff x="1392" y="3648"/>
            <a:chExt cx="288" cy="288"/>
          </a:xfrm>
        </p:grpSpPr>
        <p:sp>
          <p:nvSpPr>
            <p:cNvPr id="62482" name="Oval 96"/>
            <p:cNvSpPr>
              <a:spLocks noChangeArrowheads="1"/>
            </p:cNvSpPr>
            <p:nvPr/>
          </p:nvSpPr>
          <p:spPr bwMode="auto">
            <a:xfrm>
              <a:off x="1392" y="3648"/>
              <a:ext cx="288" cy="288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3" name="AutoShape 99"/>
            <p:cNvSpPr>
              <a:spLocks noChangeArrowheads="1"/>
            </p:cNvSpPr>
            <p:nvPr/>
          </p:nvSpPr>
          <p:spPr bwMode="auto">
            <a:xfrm>
              <a:off x="1632" y="3648"/>
              <a:ext cx="48" cy="48"/>
            </a:xfrm>
            <a:prstGeom prst="diamond">
              <a:avLst/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77" name="Group 102"/>
          <p:cNvGrpSpPr>
            <a:grpSpLocks/>
          </p:cNvGrpSpPr>
          <p:nvPr/>
        </p:nvGrpSpPr>
        <p:grpSpPr bwMode="auto">
          <a:xfrm>
            <a:off x="2667000" y="2984500"/>
            <a:ext cx="457200" cy="444500"/>
            <a:chOff x="2208" y="3360"/>
            <a:chExt cx="288" cy="336"/>
          </a:xfrm>
        </p:grpSpPr>
        <p:sp>
          <p:nvSpPr>
            <p:cNvPr id="62480" name="Oval 95"/>
            <p:cNvSpPr>
              <a:spLocks noChangeArrowheads="1"/>
            </p:cNvSpPr>
            <p:nvPr/>
          </p:nvSpPr>
          <p:spPr bwMode="auto">
            <a:xfrm>
              <a:off x="2208" y="340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1" name="AutoShape 101"/>
            <p:cNvSpPr>
              <a:spLocks noChangeArrowheads="1"/>
            </p:cNvSpPr>
            <p:nvPr/>
          </p:nvSpPr>
          <p:spPr bwMode="auto">
            <a:xfrm>
              <a:off x="2256" y="3360"/>
              <a:ext cx="48" cy="48"/>
            </a:xfrm>
            <a:prstGeom prst="diamond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478" name="Text Box 103"/>
          <p:cNvSpPr txBox="1">
            <a:spLocks noChangeArrowheads="1"/>
          </p:cNvSpPr>
          <p:nvPr/>
        </p:nvSpPr>
        <p:spPr bwMode="auto">
          <a:xfrm>
            <a:off x="3489326" y="1043782"/>
            <a:ext cx="557847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If we now put Dave, Tom, Horst, and Ella at the corners of the table, there’s going to be a much more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contention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for the shared resource, and a lot of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communication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at the many interfaces. 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The speedup will be much less than we’d like; you’ll be lucky to get 5-to-1.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Adding more and more workers to a shared resource is eventually going to have a diminishing return.</a:t>
            </a:r>
          </a:p>
        </p:txBody>
      </p:sp>
      <p:sp>
        <p:nvSpPr>
          <p:cNvPr id="62479" name="Rectangle 13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5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71531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42900"/>
            <a:ext cx="7772400" cy="952500"/>
          </a:xfrm>
        </p:spPr>
        <p:txBody>
          <a:bodyPr/>
          <a:lstStyle/>
          <a:p>
            <a:pPr eaLnBrk="1" hangingPunct="1"/>
            <a:r>
              <a:rPr lang="en-US" dirty="0"/>
              <a:t>Distributed Parallelism</a:t>
            </a:r>
          </a:p>
        </p:txBody>
      </p:sp>
      <p:grpSp>
        <p:nvGrpSpPr>
          <p:cNvPr id="63493" name="Group 4"/>
          <p:cNvGrpSpPr>
            <a:grpSpLocks/>
          </p:cNvGrpSpPr>
          <p:nvPr/>
        </p:nvGrpSpPr>
        <p:grpSpPr bwMode="auto">
          <a:xfrm>
            <a:off x="1143000" y="1143000"/>
            <a:ext cx="1524000" cy="1270000"/>
            <a:chOff x="1872" y="1920"/>
            <a:chExt cx="960" cy="960"/>
          </a:xfrm>
        </p:grpSpPr>
        <p:sp>
          <p:nvSpPr>
            <p:cNvPr id="63509" name="Rectangle 5"/>
            <p:cNvSpPr>
              <a:spLocks noChangeArrowheads="1"/>
            </p:cNvSpPr>
            <p:nvPr/>
          </p:nvSpPr>
          <p:spPr bwMode="auto">
            <a:xfrm>
              <a:off x="1872" y="1920"/>
              <a:ext cx="96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510" name="Group 6"/>
            <p:cNvGrpSpPr>
              <a:grpSpLocks/>
            </p:cNvGrpSpPr>
            <p:nvPr/>
          </p:nvGrpSpPr>
          <p:grpSpPr bwMode="auto">
            <a:xfrm>
              <a:off x="2112" y="2112"/>
              <a:ext cx="456" cy="480"/>
              <a:chOff x="1824" y="633"/>
              <a:chExt cx="2834" cy="2849"/>
            </a:xfrm>
          </p:grpSpPr>
          <p:sp>
            <p:nvSpPr>
              <p:cNvPr id="63511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536 w 21600"/>
                  <a:gd name="T1" fmla="*/ 1108 h 21600"/>
                  <a:gd name="T2" fmla="*/ 1060 w 21600"/>
                  <a:gd name="T3" fmla="*/ 1478 h 21600"/>
                  <a:gd name="T4" fmla="*/ 680 w 21600"/>
                  <a:gd name="T5" fmla="*/ 967 h 21600"/>
                  <a:gd name="T6" fmla="*/ 1060 w 21600"/>
                  <a:gd name="T7" fmla="*/ 492 h 21600"/>
                  <a:gd name="T8" fmla="*/ 542 w 21600"/>
                  <a:gd name="T9" fmla="*/ 4 h 21600"/>
                  <a:gd name="T10" fmla="*/ 36 w 21600"/>
                  <a:gd name="T11" fmla="*/ 477 h 21600"/>
                  <a:gd name="T12" fmla="*/ 416 w 21600"/>
                  <a:gd name="T13" fmla="*/ 948 h 21600"/>
                  <a:gd name="T14" fmla="*/ 36 w 21600"/>
                  <a:gd name="T15" fmla="*/ 1478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BE7D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12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 w 21600"/>
                  <a:gd name="T1" fmla="*/ 855 h 21600"/>
                  <a:gd name="T2" fmla="*/ 346 w 21600"/>
                  <a:gd name="T3" fmla="*/ 1351 h 21600"/>
                  <a:gd name="T4" fmla="*/ 856 w 21600"/>
                  <a:gd name="T5" fmla="*/ 888 h 21600"/>
                  <a:gd name="T6" fmla="*/ 1385 w 21600"/>
                  <a:gd name="T7" fmla="*/ 1353 h 21600"/>
                  <a:gd name="T8" fmla="*/ 1778 w 21600"/>
                  <a:gd name="T9" fmla="*/ 963 h 21600"/>
                  <a:gd name="T10" fmla="*/ 1390 w 21600"/>
                  <a:gd name="T11" fmla="*/ 366 h 21600"/>
                  <a:gd name="T12" fmla="*/ 889 w 21600"/>
                  <a:gd name="T13" fmla="*/ 2 h 21600"/>
                  <a:gd name="T14" fmla="*/ 346 w 21600"/>
                  <a:gd name="T15" fmla="*/ 376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FFCC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13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412 w 21600"/>
                  <a:gd name="T1" fmla="*/ 946 h 21600"/>
                  <a:gd name="T2" fmla="*/ 22 w 21600"/>
                  <a:gd name="T3" fmla="*/ 1382 h 21600"/>
                  <a:gd name="T4" fmla="*/ 571 w 21600"/>
                  <a:gd name="T5" fmla="*/ 1763 h 21600"/>
                  <a:gd name="T6" fmla="*/ 1038 w 21600"/>
                  <a:gd name="T7" fmla="*/ 1367 h 21600"/>
                  <a:gd name="T8" fmla="*/ 693 w 21600"/>
                  <a:gd name="T9" fmla="*/ 889 h 21600"/>
                  <a:gd name="T10" fmla="*/ 1044 w 21600"/>
                  <a:gd name="T11" fmla="*/ 385 h 21600"/>
                  <a:gd name="T12" fmla="*/ 551 w 21600"/>
                  <a:gd name="T13" fmla="*/ 1 h 21600"/>
                  <a:gd name="T14" fmla="*/ 22 w 21600"/>
                  <a:gd name="T15" fmla="*/ 38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D8EBB3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14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395 w 21600"/>
                  <a:gd name="T1" fmla="*/ 1026 h 21600"/>
                  <a:gd name="T2" fmla="*/ 1415 w 21600"/>
                  <a:gd name="T3" fmla="*/ 25 h 21600"/>
                  <a:gd name="T4" fmla="*/ 394 w 21600"/>
                  <a:gd name="T5" fmla="*/ 42 h 21600"/>
                  <a:gd name="T6" fmla="*/ 420 w 21600"/>
                  <a:gd name="T7" fmla="*/ 1022 h 21600"/>
                  <a:gd name="T8" fmla="*/ 901 w 21600"/>
                  <a:gd name="T9" fmla="*/ 627 h 21600"/>
                  <a:gd name="T10" fmla="*/ 904 w 21600"/>
                  <a:gd name="T11" fmla="*/ 424 h 21600"/>
                  <a:gd name="T12" fmla="*/ 1800 w 21600"/>
                  <a:gd name="T13" fmla="*/ 487 h 21600"/>
                  <a:gd name="T14" fmla="*/ 5 w 21600"/>
                  <a:gd name="T15" fmla="*/ 48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C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3494" name="Group 11"/>
          <p:cNvGrpSpPr>
            <a:grpSpLocks/>
          </p:cNvGrpSpPr>
          <p:nvPr/>
        </p:nvGrpSpPr>
        <p:grpSpPr bwMode="auto">
          <a:xfrm>
            <a:off x="533400" y="1587500"/>
            <a:ext cx="533400" cy="381000"/>
            <a:chOff x="384" y="2496"/>
            <a:chExt cx="336" cy="288"/>
          </a:xfrm>
        </p:grpSpPr>
        <p:sp>
          <p:nvSpPr>
            <p:cNvPr id="63507" name="Oval 12"/>
            <p:cNvSpPr>
              <a:spLocks noChangeArrowheads="1"/>
            </p:cNvSpPr>
            <p:nvPr/>
          </p:nvSpPr>
          <p:spPr bwMode="auto">
            <a:xfrm>
              <a:off x="384" y="2496"/>
              <a:ext cx="288" cy="288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8" name="AutoShape 13"/>
            <p:cNvSpPr>
              <a:spLocks noChangeArrowheads="1"/>
            </p:cNvSpPr>
            <p:nvPr/>
          </p:nvSpPr>
          <p:spPr bwMode="auto">
            <a:xfrm>
              <a:off x="672" y="2640"/>
              <a:ext cx="48" cy="48"/>
            </a:xfrm>
            <a:prstGeom prst="homePlate">
              <a:avLst>
                <a:gd name="adj" fmla="val 25000"/>
              </a:avLst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495" name="Group 24"/>
          <p:cNvGrpSpPr>
            <a:grpSpLocks/>
          </p:cNvGrpSpPr>
          <p:nvPr/>
        </p:nvGrpSpPr>
        <p:grpSpPr bwMode="auto">
          <a:xfrm>
            <a:off x="4648200" y="1143000"/>
            <a:ext cx="1524000" cy="1270000"/>
            <a:chOff x="1872" y="1920"/>
            <a:chExt cx="960" cy="960"/>
          </a:xfrm>
        </p:grpSpPr>
        <p:sp>
          <p:nvSpPr>
            <p:cNvPr id="63501" name="Rectangle 25"/>
            <p:cNvSpPr>
              <a:spLocks noChangeArrowheads="1"/>
            </p:cNvSpPr>
            <p:nvPr/>
          </p:nvSpPr>
          <p:spPr bwMode="auto">
            <a:xfrm>
              <a:off x="1872" y="1920"/>
              <a:ext cx="96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502" name="Group 26"/>
            <p:cNvGrpSpPr>
              <a:grpSpLocks/>
            </p:cNvGrpSpPr>
            <p:nvPr/>
          </p:nvGrpSpPr>
          <p:grpSpPr bwMode="auto">
            <a:xfrm>
              <a:off x="2112" y="2112"/>
              <a:ext cx="456" cy="480"/>
              <a:chOff x="1824" y="633"/>
              <a:chExt cx="2834" cy="2849"/>
            </a:xfrm>
          </p:grpSpPr>
          <p:sp>
            <p:nvSpPr>
              <p:cNvPr id="63503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536 w 21600"/>
                  <a:gd name="T1" fmla="*/ 1108 h 21600"/>
                  <a:gd name="T2" fmla="*/ 1060 w 21600"/>
                  <a:gd name="T3" fmla="*/ 1478 h 21600"/>
                  <a:gd name="T4" fmla="*/ 680 w 21600"/>
                  <a:gd name="T5" fmla="*/ 967 h 21600"/>
                  <a:gd name="T6" fmla="*/ 1060 w 21600"/>
                  <a:gd name="T7" fmla="*/ 492 h 21600"/>
                  <a:gd name="T8" fmla="*/ 542 w 21600"/>
                  <a:gd name="T9" fmla="*/ 4 h 21600"/>
                  <a:gd name="T10" fmla="*/ 36 w 21600"/>
                  <a:gd name="T11" fmla="*/ 477 h 21600"/>
                  <a:gd name="T12" fmla="*/ 416 w 21600"/>
                  <a:gd name="T13" fmla="*/ 948 h 21600"/>
                  <a:gd name="T14" fmla="*/ 36 w 21600"/>
                  <a:gd name="T15" fmla="*/ 1478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BE7D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04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 w 21600"/>
                  <a:gd name="T1" fmla="*/ 855 h 21600"/>
                  <a:gd name="T2" fmla="*/ 346 w 21600"/>
                  <a:gd name="T3" fmla="*/ 1351 h 21600"/>
                  <a:gd name="T4" fmla="*/ 856 w 21600"/>
                  <a:gd name="T5" fmla="*/ 888 h 21600"/>
                  <a:gd name="T6" fmla="*/ 1385 w 21600"/>
                  <a:gd name="T7" fmla="*/ 1353 h 21600"/>
                  <a:gd name="T8" fmla="*/ 1778 w 21600"/>
                  <a:gd name="T9" fmla="*/ 963 h 21600"/>
                  <a:gd name="T10" fmla="*/ 1390 w 21600"/>
                  <a:gd name="T11" fmla="*/ 366 h 21600"/>
                  <a:gd name="T12" fmla="*/ 889 w 21600"/>
                  <a:gd name="T13" fmla="*/ 2 h 21600"/>
                  <a:gd name="T14" fmla="*/ 346 w 21600"/>
                  <a:gd name="T15" fmla="*/ 376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FFCC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05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412 w 21600"/>
                  <a:gd name="T1" fmla="*/ 946 h 21600"/>
                  <a:gd name="T2" fmla="*/ 22 w 21600"/>
                  <a:gd name="T3" fmla="*/ 1382 h 21600"/>
                  <a:gd name="T4" fmla="*/ 571 w 21600"/>
                  <a:gd name="T5" fmla="*/ 1763 h 21600"/>
                  <a:gd name="T6" fmla="*/ 1038 w 21600"/>
                  <a:gd name="T7" fmla="*/ 1367 h 21600"/>
                  <a:gd name="T8" fmla="*/ 693 w 21600"/>
                  <a:gd name="T9" fmla="*/ 889 h 21600"/>
                  <a:gd name="T10" fmla="*/ 1044 w 21600"/>
                  <a:gd name="T11" fmla="*/ 385 h 21600"/>
                  <a:gd name="T12" fmla="*/ 551 w 21600"/>
                  <a:gd name="T13" fmla="*/ 1 h 21600"/>
                  <a:gd name="T14" fmla="*/ 22 w 21600"/>
                  <a:gd name="T15" fmla="*/ 38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D8EBB3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06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395 w 21600"/>
                  <a:gd name="T1" fmla="*/ 1026 h 21600"/>
                  <a:gd name="T2" fmla="*/ 1415 w 21600"/>
                  <a:gd name="T3" fmla="*/ 25 h 21600"/>
                  <a:gd name="T4" fmla="*/ 394 w 21600"/>
                  <a:gd name="T5" fmla="*/ 42 h 21600"/>
                  <a:gd name="T6" fmla="*/ 420 w 21600"/>
                  <a:gd name="T7" fmla="*/ 1022 h 21600"/>
                  <a:gd name="T8" fmla="*/ 901 w 21600"/>
                  <a:gd name="T9" fmla="*/ 627 h 21600"/>
                  <a:gd name="T10" fmla="*/ 904 w 21600"/>
                  <a:gd name="T11" fmla="*/ 424 h 21600"/>
                  <a:gd name="T12" fmla="*/ 1800 w 21600"/>
                  <a:gd name="T13" fmla="*/ 487 h 21600"/>
                  <a:gd name="T14" fmla="*/ 5 w 21600"/>
                  <a:gd name="T15" fmla="*/ 48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C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3496" name="Group 34"/>
          <p:cNvGrpSpPr>
            <a:grpSpLocks/>
          </p:cNvGrpSpPr>
          <p:nvPr/>
        </p:nvGrpSpPr>
        <p:grpSpPr bwMode="auto">
          <a:xfrm>
            <a:off x="6324600" y="1651000"/>
            <a:ext cx="533400" cy="381000"/>
            <a:chOff x="1920" y="1632"/>
            <a:chExt cx="336" cy="28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3499" name="Oval 35"/>
            <p:cNvSpPr>
              <a:spLocks noChangeArrowheads="1"/>
            </p:cNvSpPr>
            <p:nvPr/>
          </p:nvSpPr>
          <p:spPr bwMode="auto">
            <a:xfrm>
              <a:off x="1968" y="1632"/>
              <a:ext cx="288" cy="288"/>
            </a:xfrm>
            <a:prstGeom prst="ellipse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0" name="AutoShape 36"/>
            <p:cNvSpPr>
              <a:spLocks noChangeArrowheads="1"/>
            </p:cNvSpPr>
            <p:nvPr/>
          </p:nvSpPr>
          <p:spPr bwMode="auto">
            <a:xfrm>
              <a:off x="1920" y="1728"/>
              <a:ext cx="48" cy="48"/>
            </a:xfrm>
            <a:prstGeom prst="leftArrow">
              <a:avLst>
                <a:gd name="adj1" fmla="val 50000"/>
                <a:gd name="adj2" fmla="val 25000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497" name="Text Box 83"/>
          <p:cNvSpPr txBox="1">
            <a:spLocks noChangeArrowheads="1"/>
          </p:cNvSpPr>
          <p:nvPr/>
        </p:nvSpPr>
        <p:spPr bwMode="auto">
          <a:xfrm>
            <a:off x="152400" y="2476500"/>
            <a:ext cx="88392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Let’s try something a little different. </a:t>
            </a: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Set up two tables</a:t>
            </a: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You will sit at one table and I will set at the other.  </a:t>
            </a: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We will put half of the puzzle pieces on your table and the other half of the pieces on my end of the table 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Now you can work completely independently, without any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contention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for a shared resource.  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b="1" u="sng" dirty="0">
                <a:solidFill>
                  <a:schemeClr val="bg1">
                    <a:lumMod val="50000"/>
                  </a:schemeClr>
                </a:solidFill>
              </a:rPr>
              <a:t>BUT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the cost of communication is </a:t>
            </a:r>
            <a:r>
              <a:rPr lang="en-US" sz="2000" b="1" u="sng" dirty="0">
                <a:solidFill>
                  <a:schemeClr val="bg1">
                    <a:lumMod val="50000"/>
                  </a:schemeClr>
                </a:solidFill>
              </a:rPr>
              <a:t>MUCH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higher, and you need the ability to split up (</a:t>
            </a:r>
            <a:r>
              <a:rPr lang="en-US" sz="2000" b="1" i="1" u="sng" dirty="0">
                <a:solidFill>
                  <a:schemeClr val="bg1">
                    <a:lumMod val="50000"/>
                  </a:schemeClr>
                </a:solidFill>
              </a:rPr>
              <a:t>decompose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) the puzzle pieces correctly.</a:t>
            </a:r>
          </a:p>
        </p:txBody>
      </p:sp>
      <p:sp>
        <p:nvSpPr>
          <p:cNvPr id="63498" name="Rectangle 11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5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09025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5159375"/>
            <a:ext cx="1295400" cy="381000"/>
          </a:xfrm>
          <a:prstGeom prst="rect">
            <a:avLst/>
          </a:prstGeom>
          <a:noFill/>
        </p:spPr>
        <p:txBody>
          <a:bodyPr/>
          <a:lstStyle/>
          <a:p>
            <a:fld id="{2C2ADB72-4A90-4D65-A2E8-EEBA8B3C82F9}" type="slidenum">
              <a:rPr lang="en-US"/>
              <a:pPr/>
              <a:t>42</a:t>
            </a:fld>
            <a:endParaRPr lang="en-U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More Distributed Processors</a:t>
            </a:r>
          </a:p>
        </p:txBody>
      </p:sp>
      <p:sp>
        <p:nvSpPr>
          <p:cNvPr id="64521" name="Text Box 87"/>
          <p:cNvSpPr txBox="1">
            <a:spLocks noChangeArrowheads="1"/>
          </p:cNvSpPr>
          <p:nvPr/>
        </p:nvSpPr>
        <p:spPr bwMode="auto">
          <a:xfrm>
            <a:off x="473282" y="1409700"/>
            <a:ext cx="8229600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It’s easy to add more processors (these are the people assembling the puzzle) in distributed parallelism.  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But you must be aware of the need to:</a:t>
            </a: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decompose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the problem and </a:t>
            </a: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Allow for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communication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among/between the processors.  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Also, as you add more processors, it may be harder to </a:t>
            </a:r>
            <a:r>
              <a:rPr lang="en-US" sz="2400" b="1" i="1" u="sng" dirty="0">
                <a:solidFill>
                  <a:schemeClr val="bg1">
                    <a:lumMod val="50000"/>
                  </a:schemeClr>
                </a:solidFill>
              </a:rPr>
              <a:t>load balance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the amount of work that each processor gets.</a:t>
            </a:r>
          </a:p>
        </p:txBody>
      </p:sp>
      <p:sp>
        <p:nvSpPr>
          <p:cNvPr id="64522" name="Rectangle 12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5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39563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1" charset="-128"/>
              </a:rPr>
              <a:t>Why Parallelism Is Good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ea typeface="ＭＳ Ｐゴシック" pitchFamily="1" charset="-128"/>
              </a:rPr>
              <a:t>As the number of processing units working on a problem grows, we can solve:</a:t>
            </a:r>
          </a:p>
          <a:p>
            <a:pPr lvl="1"/>
            <a:r>
              <a:rPr lang="en-US" sz="2500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</a:rPr>
              <a:t>The same problem in less time (think of a tree)</a:t>
            </a:r>
          </a:p>
          <a:p>
            <a:pPr lvl="1"/>
            <a:r>
              <a:rPr lang="en-US" sz="2500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</a:rPr>
              <a:t>Bigger problems (think of a forest)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20638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E8BE9-EFAC-4C3C-A342-2158FC8F3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GIS Applications?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436A1-82EC-4C90-A8A5-FE3518025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you think of a GIS workflow that could be parallelized easily?</a:t>
            </a:r>
          </a:p>
          <a:p>
            <a:pPr lvl="1"/>
            <a:r>
              <a:rPr lang="en-US" dirty="0"/>
              <a:t>Lidar</a:t>
            </a:r>
          </a:p>
        </p:txBody>
      </p:sp>
    </p:spTree>
    <p:extLst>
      <p:ext uri="{BB962C8B-B14F-4D97-AF65-F5344CB8AC3E}">
        <p14:creationId xmlns:p14="http://schemas.microsoft.com/office/powerpoint/2010/main" val="41105218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Interested?  Curious?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learn more, or to get involved with supercomputing there is a host of opportunities awaiting you</a:t>
            </a:r>
          </a:p>
          <a:p>
            <a:pPr lvl="1"/>
            <a:r>
              <a:rPr lang="en-US" dirty="0"/>
              <a:t>Get to know ISU’s Campus Champions</a:t>
            </a:r>
          </a:p>
          <a:p>
            <a:pPr lvl="1"/>
            <a:r>
              <a:rPr lang="en-US" dirty="0"/>
              <a:t>Ask about internships at INL C3</a:t>
            </a:r>
          </a:p>
          <a:p>
            <a:pPr lvl="1"/>
            <a:r>
              <a:rPr lang="en-US" dirty="0"/>
              <a:t>Learn C (not C++, but C) or Fortran</a:t>
            </a:r>
          </a:p>
          <a:p>
            <a:pPr lvl="1"/>
            <a:r>
              <a:rPr lang="en-US" dirty="0"/>
              <a:t>Learn UNIX (Linux)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3785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Questions?</a:t>
            </a:r>
          </a:p>
        </p:txBody>
      </p:sp>
      <p:pic>
        <p:nvPicPr>
          <p:cNvPr id="3" name="Picture 3" descr="j0245047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713651">
            <a:off x="3050380" y="1312320"/>
            <a:ext cx="3043238" cy="279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4229100"/>
            <a:ext cx="571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Time for our final 2-minute Write!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19300"/>
            <a:ext cx="8229600" cy="952500"/>
          </a:xfrm>
        </p:spPr>
        <p:txBody>
          <a:bodyPr/>
          <a:lstStyle/>
          <a:p>
            <a:r>
              <a:rPr lang="en-US" sz="4000" dirty="0"/>
              <a:t>Cloud Computing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159000"/>
            <a:ext cx="5715000" cy="952500"/>
          </a:xfrm>
        </p:spPr>
        <p:txBody>
          <a:bodyPr/>
          <a:lstStyle/>
          <a:p>
            <a:r>
              <a:rPr lang="en-US" dirty="0"/>
              <a:t>What goes on behind the cloud?</a:t>
            </a:r>
          </a:p>
        </p:txBody>
      </p:sp>
      <p:pic>
        <p:nvPicPr>
          <p:cNvPr id="1027" name="Picture 3" descr="C:\Users\Administrator\AppData\Local\Microsoft\Windows\Temporary Internet Files\Content.IE5\WJC5TUWI\MC90001478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494" y="127000"/>
            <a:ext cx="8393506" cy="450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By Definition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Cloud computing is…</a:t>
            </a:r>
          </a:p>
          <a:p>
            <a:pPr lvl="1"/>
            <a:r>
              <a:rPr lang="en-US" dirty="0"/>
              <a:t>On-demand</a:t>
            </a:r>
          </a:p>
          <a:p>
            <a:pPr lvl="1"/>
            <a:r>
              <a:rPr lang="en-US" dirty="0"/>
              <a:t>Self-service services</a:t>
            </a:r>
          </a:p>
          <a:p>
            <a:pPr lvl="1"/>
            <a:r>
              <a:rPr lang="en-US" dirty="0"/>
              <a:t>Delivered in a metered fashion via a network (i.e., the Internet)</a:t>
            </a:r>
          </a:p>
          <a:p>
            <a:r>
              <a:rPr lang="en-US" dirty="0"/>
              <a:t>Cloud computing follows…</a:t>
            </a:r>
          </a:p>
          <a:p>
            <a:pPr lvl="1"/>
            <a:r>
              <a:rPr lang="en-US" dirty="0"/>
              <a:t>A multi-tenancy model</a:t>
            </a:r>
          </a:p>
          <a:p>
            <a:pPr lvl="1"/>
            <a:r>
              <a:rPr lang="en-US" dirty="0"/>
              <a:t>Within a virtualized, elastic environment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Terms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Multi-tenancy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87710"/>
            <a:ext cx="4572000" cy="3429000"/>
          </a:xfrm>
        </p:spPr>
        <p:txBody>
          <a:bodyPr/>
          <a:lstStyle/>
          <a:p>
            <a:r>
              <a:rPr lang="en-US" dirty="0"/>
              <a:t>Virtualized servers are used by many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028701"/>
            <a:ext cx="3266551" cy="369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BSN" val="2"/>
  <p:tag name="SVT" val="TRUE"/>
  <p:tag name="CVB" val="2"/>
  <p:tag name="SPT" val="FALSE"/>
  <p:tag name="CII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2"/>
  <p:tag name="NBP" val="1"/>
  <p:tag name="BSN" val="42"/>
  <p:tag name="SVT" val="TRUE"/>
  <p:tag name="CVB" val="42"/>
  <p:tag name="SPT" val="FALSE"/>
  <p:tag name="CII" val="4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3"/>
  <p:tag name="NBP" val="1"/>
  <p:tag name="BSN" val="43"/>
  <p:tag name="SVT" val="TRUE"/>
  <p:tag name="CVB" val="43"/>
  <p:tag name="SPT" val="FALSE"/>
  <p:tag name="CII" val="4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4"/>
  <p:tag name="NBP" val="1"/>
  <p:tag name="BSN" val="44"/>
  <p:tag name="SVT" val="TRUE"/>
  <p:tag name="CVB" val="44"/>
  <p:tag name="SPT" val="FALSE"/>
  <p:tag name="CII" val="4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5"/>
  <p:tag name="NBP" val="1"/>
  <p:tag name="BSN" val="45"/>
  <p:tag name="SVT" val="TRUE"/>
  <p:tag name="CVB" val="45"/>
  <p:tag name="SPT" val="FALSE"/>
  <p:tag name="CII" val="4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6"/>
  <p:tag name="NBP" val="1"/>
  <p:tag name="BSN" val="46"/>
  <p:tag name="SVT" val="TRUE"/>
  <p:tag name="CVB" val="46"/>
  <p:tag name="SPT" val="FALSE"/>
  <p:tag name="CII" val="4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7"/>
  <p:tag name="NBP" val="1"/>
  <p:tag name="BSN" val="47"/>
  <p:tag name="SVT" val="TRUE"/>
  <p:tag name="CVB" val="47"/>
  <p:tag name="SPT" val="FALSE"/>
  <p:tag name="CII" val="4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8"/>
  <p:tag name="NBP" val="1"/>
  <p:tag name="BSN" val="48"/>
  <p:tag name="SVT" val="TRUE"/>
  <p:tag name="CVB" val="48"/>
  <p:tag name="SPT" val="FALSE"/>
  <p:tag name="CII" val="4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9"/>
  <p:tag name="NBP" val="1"/>
  <p:tag name="BSN" val="49"/>
  <p:tag name="SVT" val="TRUE"/>
  <p:tag name="CVB" val="49"/>
  <p:tag name="SPT" val="FALSE"/>
  <p:tag name="CII" val="4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50"/>
  <p:tag name="NBP" val="1"/>
  <p:tag name="BSN" val="50"/>
  <p:tag name="SVT" val="TRUE"/>
  <p:tag name="CVB" val="50"/>
  <p:tag name="SPT" val="FALSE"/>
  <p:tag name="CII" val="5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17"/>
  <p:tag name="CVB" val="117"/>
  <p:tag name="BSN" val="117"/>
  <p:tag name="SVT" val="FALSE"/>
  <p:tag name="NBP" val="1"/>
  <p:tag name="SPT" val="FALSE"/>
  <p:tag name="CII" val="1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03"/>
  <p:tag name="NBP" val="1"/>
  <p:tag name="BSN" val="103"/>
  <p:tag name="SVT" val="TRUE"/>
  <p:tag name="CVB" val="103"/>
  <p:tag name="SPT" val="FALSE"/>
  <p:tag name="CII" val="10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2"/>
  <p:tag name="NBP" val="1"/>
  <p:tag name="CVB" val="22"/>
  <p:tag name="SPT" val="FALSE"/>
  <p:tag name="BSN" val="22"/>
  <p:tag name="LFXCI" val="0"/>
  <p:tag name="SVT" val="TRUE"/>
  <p:tag name="CII" val="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"/>
  <p:tag name="NBP" val="1"/>
  <p:tag name="BSN" val="4"/>
  <p:tag name="SVT" val="TRUE"/>
  <p:tag name="CVB" val="4"/>
  <p:tag name="SPT" val="FALSE"/>
  <p:tag name="CII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5"/>
  <p:tag name="NBP" val="1"/>
  <p:tag name="BSN" val="5"/>
  <p:tag name="SVT" val="TRUE"/>
  <p:tag name="CVB" val="5"/>
  <p:tag name="SPT" val="FALSE"/>
  <p:tag name="CII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heme/theme1.xml><?xml version="1.0" encoding="utf-8"?>
<a:theme xmlns:a="http://schemas.openxmlformats.org/drawingml/2006/main" name="ISU_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SU_2018" id="{BB2954DE-A078-4824-9B0E-F6E4433F6D1C}" vid="{8B6FE7E5-EC13-4137-B808-0755CCDB32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ISU_2018</Template>
  <TotalTime>259</TotalTime>
  <Words>1470</Words>
  <Application>Microsoft Office PowerPoint</Application>
  <PresentationFormat>On-screen Show (16:10)</PresentationFormat>
  <Paragraphs>202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ＭＳ Ｐゴシック</vt:lpstr>
      <vt:lpstr>Arial</vt:lpstr>
      <vt:lpstr>Calibri</vt:lpstr>
      <vt:lpstr>Courier New</vt:lpstr>
      <vt:lpstr>Tahoma</vt:lpstr>
      <vt:lpstr>ISU_2018</vt:lpstr>
      <vt:lpstr>Cloud Computing and GIS</vt:lpstr>
      <vt:lpstr>Goal of this presentation</vt:lpstr>
      <vt:lpstr>What is The Cloud</vt:lpstr>
      <vt:lpstr>But…</vt:lpstr>
      <vt:lpstr>Cloud Computing</vt:lpstr>
      <vt:lpstr>What goes on behind the cloud?</vt:lpstr>
      <vt:lpstr>By Definition</vt:lpstr>
      <vt:lpstr>Terms</vt:lpstr>
      <vt:lpstr>Multi-tenancy</vt:lpstr>
      <vt:lpstr>Virtualization</vt:lpstr>
      <vt:lpstr>Elasticity</vt:lpstr>
      <vt:lpstr>Cloud Deployment Models</vt:lpstr>
      <vt:lpstr>The Hybrid Model</vt:lpstr>
      <vt:lpstr>What services are offered in the Cloud?</vt:lpstr>
      <vt:lpstr>aaS</vt:lpstr>
      <vt:lpstr>Where does GIS fit aaS?</vt:lpstr>
      <vt:lpstr>SaaS and the Changing Face of Software</vt:lpstr>
      <vt:lpstr>Real Concerns?</vt:lpstr>
      <vt:lpstr>How does The Cloud differ from Web Services we already learned about?</vt:lpstr>
      <vt:lpstr>Let’s Compare</vt:lpstr>
      <vt:lpstr>ROI and TCO Scenarios</vt:lpstr>
      <vt:lpstr>The Partly Cloudy Approach</vt:lpstr>
      <vt:lpstr>Considerations</vt:lpstr>
      <vt:lpstr>High Performance Computing</vt:lpstr>
      <vt:lpstr>Goal of this presentation</vt:lpstr>
      <vt:lpstr>Some Terminology Up-Front</vt:lpstr>
      <vt:lpstr>Acknowledgements</vt:lpstr>
      <vt:lpstr>What is Supercomputing?</vt:lpstr>
      <vt:lpstr>What is a Supercomputer?</vt:lpstr>
      <vt:lpstr>For example: Dell Intel Xeon Linux Cluster</vt:lpstr>
      <vt:lpstr>What is Supercomputing About?</vt:lpstr>
      <vt:lpstr>Size…</vt:lpstr>
      <vt:lpstr>Speed…</vt:lpstr>
      <vt:lpstr>Parallelism</vt:lpstr>
      <vt:lpstr>Parallelism</vt:lpstr>
      <vt:lpstr>The Jigsaw Puzzle Analogy</vt:lpstr>
      <vt:lpstr>Serial Computing</vt:lpstr>
      <vt:lpstr>Shared Memory Parallelism</vt:lpstr>
      <vt:lpstr>The More the Merrier?</vt:lpstr>
      <vt:lpstr>Diminishing Returns</vt:lpstr>
      <vt:lpstr>Distributed Parallelism</vt:lpstr>
      <vt:lpstr>More Distributed Processors</vt:lpstr>
      <vt:lpstr>Why Parallelism Is Good</vt:lpstr>
      <vt:lpstr>GIS Applications?</vt:lpstr>
      <vt:lpstr>Interested?  Curious?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Computing and GIS</dc:title>
  <dc:creator>Keith T. Weber</dc:creator>
  <cp:lastModifiedBy>Keith Weber</cp:lastModifiedBy>
  <cp:revision>38</cp:revision>
  <cp:lastPrinted>2020-11-04T21:49:56Z</cp:lastPrinted>
  <dcterms:created xsi:type="dcterms:W3CDTF">2010-11-19T19:21:45Z</dcterms:created>
  <dcterms:modified xsi:type="dcterms:W3CDTF">2023-07-25T19:56:03Z</dcterms:modified>
</cp:coreProperties>
</file>