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7" r:id="rId1"/>
  </p:sldMasterIdLst>
  <p:notesMasterIdLst>
    <p:notesMasterId r:id="rId69"/>
  </p:notesMasterIdLst>
  <p:handoutMasterIdLst>
    <p:handoutMasterId r:id="rId70"/>
  </p:handoutMasterIdLst>
  <p:sldIdLst>
    <p:sldId id="256" r:id="rId2"/>
    <p:sldId id="257" r:id="rId3"/>
    <p:sldId id="346" r:id="rId4"/>
    <p:sldId id="258" r:id="rId5"/>
    <p:sldId id="350" r:id="rId6"/>
    <p:sldId id="351" r:id="rId7"/>
    <p:sldId id="352" r:id="rId8"/>
    <p:sldId id="299" r:id="rId9"/>
    <p:sldId id="300" r:id="rId10"/>
    <p:sldId id="301" r:id="rId11"/>
    <p:sldId id="288" r:id="rId12"/>
    <p:sldId id="289" r:id="rId13"/>
    <p:sldId id="290" r:id="rId14"/>
    <p:sldId id="291" r:id="rId15"/>
    <p:sldId id="293" r:id="rId16"/>
    <p:sldId id="294" r:id="rId17"/>
    <p:sldId id="295" r:id="rId18"/>
    <p:sldId id="353" r:id="rId19"/>
    <p:sldId id="344" r:id="rId20"/>
    <p:sldId id="296" r:id="rId21"/>
    <p:sldId id="298" r:id="rId22"/>
    <p:sldId id="261" r:id="rId23"/>
    <p:sldId id="262" r:id="rId24"/>
    <p:sldId id="263" r:id="rId25"/>
    <p:sldId id="347" r:id="rId26"/>
    <p:sldId id="345" r:id="rId27"/>
    <p:sldId id="302" r:id="rId28"/>
    <p:sldId id="271" r:id="rId29"/>
    <p:sldId id="306" r:id="rId30"/>
    <p:sldId id="307" r:id="rId31"/>
    <p:sldId id="308" r:id="rId32"/>
    <p:sldId id="309" r:id="rId33"/>
    <p:sldId id="310" r:id="rId34"/>
    <p:sldId id="311" r:id="rId35"/>
    <p:sldId id="312" r:id="rId36"/>
    <p:sldId id="313" r:id="rId37"/>
    <p:sldId id="314" r:id="rId38"/>
    <p:sldId id="315" r:id="rId39"/>
    <p:sldId id="316" r:id="rId40"/>
    <p:sldId id="317" r:id="rId41"/>
    <p:sldId id="318" r:id="rId42"/>
    <p:sldId id="319" r:id="rId43"/>
    <p:sldId id="320" r:id="rId44"/>
    <p:sldId id="321" r:id="rId45"/>
    <p:sldId id="322" r:id="rId46"/>
    <p:sldId id="323" r:id="rId47"/>
    <p:sldId id="324" r:id="rId48"/>
    <p:sldId id="325" r:id="rId49"/>
    <p:sldId id="326" r:id="rId50"/>
    <p:sldId id="327" r:id="rId51"/>
    <p:sldId id="330" r:id="rId52"/>
    <p:sldId id="331" r:id="rId53"/>
    <p:sldId id="332" r:id="rId54"/>
    <p:sldId id="333" r:id="rId55"/>
    <p:sldId id="334" r:id="rId56"/>
    <p:sldId id="335" r:id="rId57"/>
    <p:sldId id="336" r:id="rId58"/>
    <p:sldId id="337" r:id="rId59"/>
    <p:sldId id="338" r:id="rId60"/>
    <p:sldId id="348" r:id="rId61"/>
    <p:sldId id="339" r:id="rId62"/>
    <p:sldId id="340" r:id="rId63"/>
    <p:sldId id="341" r:id="rId64"/>
    <p:sldId id="349" r:id="rId65"/>
    <p:sldId id="270" r:id="rId66"/>
    <p:sldId id="280" r:id="rId67"/>
    <p:sldId id="342" r:id="rId68"/>
  </p:sldIdLst>
  <p:sldSz cx="9144000" cy="5715000" type="screen16x10"/>
  <p:notesSz cx="7315200" cy="9601200"/>
  <p:defaultTextStyle>
    <a:defPPr>
      <a:defRPr lang="en-US"/>
    </a:defPPr>
    <a:lvl1pPr algn="l" rtl="0" eaLnBrk="0" fontAlgn="base" hangingPunct="0">
      <a:spcBef>
        <a:spcPct val="20000"/>
      </a:spcBef>
      <a:spcAft>
        <a:spcPct val="0"/>
      </a:spcAft>
      <a:buChar char="•"/>
      <a:defRPr sz="2400" kern="1200">
        <a:solidFill>
          <a:srgbClr val="FFFF66"/>
        </a:solidFill>
        <a:latin typeface="Caxton Bk BT" pitchFamily="18" charset="0"/>
        <a:ea typeface="+mn-ea"/>
        <a:cs typeface="+mn-cs"/>
      </a:defRPr>
    </a:lvl1pPr>
    <a:lvl2pPr marL="457200" algn="l" rtl="0" eaLnBrk="0" fontAlgn="base" hangingPunct="0">
      <a:spcBef>
        <a:spcPct val="20000"/>
      </a:spcBef>
      <a:spcAft>
        <a:spcPct val="0"/>
      </a:spcAft>
      <a:buChar char="•"/>
      <a:defRPr sz="2400" kern="1200">
        <a:solidFill>
          <a:srgbClr val="FFFF66"/>
        </a:solidFill>
        <a:latin typeface="Caxton Bk BT" pitchFamily="18" charset="0"/>
        <a:ea typeface="+mn-ea"/>
        <a:cs typeface="+mn-cs"/>
      </a:defRPr>
    </a:lvl2pPr>
    <a:lvl3pPr marL="914400" algn="l" rtl="0" eaLnBrk="0" fontAlgn="base" hangingPunct="0">
      <a:spcBef>
        <a:spcPct val="20000"/>
      </a:spcBef>
      <a:spcAft>
        <a:spcPct val="0"/>
      </a:spcAft>
      <a:buChar char="•"/>
      <a:defRPr sz="2400" kern="1200">
        <a:solidFill>
          <a:srgbClr val="FFFF66"/>
        </a:solidFill>
        <a:latin typeface="Caxton Bk BT" pitchFamily="18" charset="0"/>
        <a:ea typeface="+mn-ea"/>
        <a:cs typeface="+mn-cs"/>
      </a:defRPr>
    </a:lvl3pPr>
    <a:lvl4pPr marL="1371600" algn="l" rtl="0" eaLnBrk="0" fontAlgn="base" hangingPunct="0">
      <a:spcBef>
        <a:spcPct val="20000"/>
      </a:spcBef>
      <a:spcAft>
        <a:spcPct val="0"/>
      </a:spcAft>
      <a:buChar char="•"/>
      <a:defRPr sz="2400" kern="1200">
        <a:solidFill>
          <a:srgbClr val="FFFF66"/>
        </a:solidFill>
        <a:latin typeface="Caxton Bk BT" pitchFamily="18" charset="0"/>
        <a:ea typeface="+mn-ea"/>
        <a:cs typeface="+mn-cs"/>
      </a:defRPr>
    </a:lvl4pPr>
    <a:lvl5pPr marL="1828800" algn="l" rtl="0" eaLnBrk="0" fontAlgn="base" hangingPunct="0">
      <a:spcBef>
        <a:spcPct val="20000"/>
      </a:spcBef>
      <a:spcAft>
        <a:spcPct val="0"/>
      </a:spcAft>
      <a:buChar char="•"/>
      <a:defRPr sz="2400" kern="1200">
        <a:solidFill>
          <a:srgbClr val="FFFF66"/>
        </a:solidFill>
        <a:latin typeface="Caxton Bk BT" pitchFamily="18" charset="0"/>
        <a:ea typeface="+mn-ea"/>
        <a:cs typeface="+mn-cs"/>
      </a:defRPr>
    </a:lvl5pPr>
    <a:lvl6pPr marL="2286000" algn="l" defTabSz="914400" rtl="0" eaLnBrk="1" latinLnBrk="0" hangingPunct="1">
      <a:defRPr sz="2400" kern="1200">
        <a:solidFill>
          <a:srgbClr val="FFFF66"/>
        </a:solidFill>
        <a:latin typeface="Caxton Bk BT" pitchFamily="18" charset="0"/>
        <a:ea typeface="+mn-ea"/>
        <a:cs typeface="+mn-cs"/>
      </a:defRPr>
    </a:lvl6pPr>
    <a:lvl7pPr marL="2743200" algn="l" defTabSz="914400" rtl="0" eaLnBrk="1" latinLnBrk="0" hangingPunct="1">
      <a:defRPr sz="2400" kern="1200">
        <a:solidFill>
          <a:srgbClr val="FFFF66"/>
        </a:solidFill>
        <a:latin typeface="Caxton Bk BT" pitchFamily="18" charset="0"/>
        <a:ea typeface="+mn-ea"/>
        <a:cs typeface="+mn-cs"/>
      </a:defRPr>
    </a:lvl7pPr>
    <a:lvl8pPr marL="3200400" algn="l" defTabSz="914400" rtl="0" eaLnBrk="1" latinLnBrk="0" hangingPunct="1">
      <a:defRPr sz="2400" kern="1200">
        <a:solidFill>
          <a:srgbClr val="FFFF66"/>
        </a:solidFill>
        <a:latin typeface="Caxton Bk BT" pitchFamily="18" charset="0"/>
        <a:ea typeface="+mn-ea"/>
        <a:cs typeface="+mn-cs"/>
      </a:defRPr>
    </a:lvl8pPr>
    <a:lvl9pPr marL="3657600" algn="l" defTabSz="914400" rtl="0" eaLnBrk="1" latinLnBrk="0" hangingPunct="1">
      <a:defRPr sz="2400" kern="1200">
        <a:solidFill>
          <a:srgbClr val="FFFF66"/>
        </a:solidFill>
        <a:latin typeface="Caxton Bk BT" pitchFamily="18" charset="0"/>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3F1E5"/>
    <a:srgbClr val="FFFF00"/>
    <a:srgbClr val="FFFFCC"/>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354" autoAdjust="0"/>
  </p:normalViewPr>
  <p:slideViewPr>
    <p:cSldViewPr>
      <p:cViewPr varScale="1">
        <p:scale>
          <a:sx n="124" d="100"/>
          <a:sy n="124" d="100"/>
        </p:scale>
        <p:origin x="1224" y="90"/>
      </p:cViewPr>
      <p:guideLst>
        <p:guide orient="horz" pos="180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8D3013C-A7F2-451C-B341-02A69218C39E}" type="doc">
      <dgm:prSet loTypeId="urn:microsoft.com/office/officeart/2005/8/layout/cycle6" loCatId="relationship" qsTypeId="urn:microsoft.com/office/officeart/2005/8/quickstyle/3d2" qsCatId="3D" csTypeId="urn:microsoft.com/office/officeart/2005/8/colors/accent1_1" csCatId="accent1" phldr="1"/>
      <dgm:spPr/>
      <dgm:t>
        <a:bodyPr/>
        <a:lstStyle/>
        <a:p>
          <a:endParaRPr lang="en-US"/>
        </a:p>
      </dgm:t>
    </dgm:pt>
    <dgm:pt modelId="{913CF52F-C99B-4B27-B3D9-3756BA2F3243}">
      <dgm:prSet phldrT="[Text]"/>
      <dgm:spPr/>
      <dgm:t>
        <a:bodyPr/>
        <a:lstStyle/>
        <a:p>
          <a:r>
            <a:rPr lang="en-US" dirty="0"/>
            <a:t>Edition</a:t>
          </a:r>
        </a:p>
      </dgm:t>
    </dgm:pt>
    <dgm:pt modelId="{AB8F4C1E-485A-44A0-BF97-FFB87425D3DA}" type="parTrans" cxnId="{D2CDB01C-4E37-4779-80F5-3605ED308DF6}">
      <dgm:prSet/>
      <dgm:spPr/>
      <dgm:t>
        <a:bodyPr/>
        <a:lstStyle/>
        <a:p>
          <a:endParaRPr lang="en-US"/>
        </a:p>
      </dgm:t>
    </dgm:pt>
    <dgm:pt modelId="{F7CF37D2-1C9A-4D45-9673-CEC92545B27D}" type="sibTrans" cxnId="{D2CDB01C-4E37-4779-80F5-3605ED308DF6}">
      <dgm:prSet/>
      <dgm:spPr/>
      <dgm:t>
        <a:bodyPr/>
        <a:lstStyle/>
        <a:p>
          <a:endParaRPr lang="en-US"/>
        </a:p>
      </dgm:t>
    </dgm:pt>
    <dgm:pt modelId="{B7186DE7-8951-40E0-A063-989DA9A451CC}">
      <dgm:prSet phldrT="[Text]"/>
      <dgm:spPr/>
      <dgm:t>
        <a:bodyPr/>
        <a:lstStyle/>
        <a:p>
          <a:r>
            <a:rPr lang="en-US" dirty="0"/>
            <a:t>Backup</a:t>
          </a:r>
        </a:p>
      </dgm:t>
    </dgm:pt>
    <dgm:pt modelId="{D0A1A9F7-2AC2-4767-B69E-13C4CB36D3BC}" type="parTrans" cxnId="{FFDBFD23-339A-4EFA-A6BF-CE38656C0F58}">
      <dgm:prSet/>
      <dgm:spPr/>
      <dgm:t>
        <a:bodyPr/>
        <a:lstStyle/>
        <a:p>
          <a:endParaRPr lang="en-US"/>
        </a:p>
      </dgm:t>
    </dgm:pt>
    <dgm:pt modelId="{B81BE471-80C3-4FB1-9B94-D19E46C68634}" type="sibTrans" cxnId="{FFDBFD23-339A-4EFA-A6BF-CE38656C0F58}">
      <dgm:prSet/>
      <dgm:spPr/>
      <dgm:t>
        <a:bodyPr/>
        <a:lstStyle/>
        <a:p>
          <a:endParaRPr lang="en-US"/>
        </a:p>
      </dgm:t>
    </dgm:pt>
    <dgm:pt modelId="{51C67F37-157E-40A1-8D03-63E60F229654}">
      <dgm:prSet phldrT="[Text]"/>
      <dgm:spPr/>
      <dgm:t>
        <a:bodyPr/>
        <a:lstStyle/>
        <a:p>
          <a:r>
            <a:rPr lang="en-US" dirty="0"/>
            <a:t>Edit</a:t>
          </a:r>
        </a:p>
      </dgm:t>
    </dgm:pt>
    <dgm:pt modelId="{F09F0AAE-006F-4FA0-93DB-3021B83B613B}" type="parTrans" cxnId="{4EBD5B2C-BB2C-4EA0-863C-70A24162FF9B}">
      <dgm:prSet/>
      <dgm:spPr/>
      <dgm:t>
        <a:bodyPr/>
        <a:lstStyle/>
        <a:p>
          <a:endParaRPr lang="en-US"/>
        </a:p>
      </dgm:t>
    </dgm:pt>
    <dgm:pt modelId="{D68A3E68-9B0F-4D15-86B7-47FF4B7FFE2B}" type="sibTrans" cxnId="{4EBD5B2C-BB2C-4EA0-863C-70A24162FF9B}">
      <dgm:prSet/>
      <dgm:spPr/>
      <dgm:t>
        <a:bodyPr/>
        <a:lstStyle/>
        <a:p>
          <a:endParaRPr lang="en-US"/>
        </a:p>
      </dgm:t>
    </dgm:pt>
    <dgm:pt modelId="{E3B4DF00-A6DC-4E8F-BC38-45FC308D86B5}">
      <dgm:prSet phldrT="[Text]"/>
      <dgm:spPr/>
      <dgm:t>
        <a:bodyPr/>
        <a:lstStyle/>
        <a:p>
          <a:r>
            <a:rPr lang="en-US" dirty="0"/>
            <a:t>Validate</a:t>
          </a:r>
        </a:p>
      </dgm:t>
    </dgm:pt>
    <dgm:pt modelId="{C37F0405-CA96-4C33-991E-EF77C149254A}" type="parTrans" cxnId="{FFBB998C-0641-48C5-ABBB-EA1519FD1A59}">
      <dgm:prSet/>
      <dgm:spPr/>
      <dgm:t>
        <a:bodyPr/>
        <a:lstStyle/>
        <a:p>
          <a:endParaRPr lang="en-US"/>
        </a:p>
      </dgm:t>
    </dgm:pt>
    <dgm:pt modelId="{BDF67732-18EA-4CC8-A100-8FBD1688D0D9}" type="sibTrans" cxnId="{FFBB998C-0641-48C5-ABBB-EA1519FD1A59}">
      <dgm:prSet/>
      <dgm:spPr/>
      <dgm:t>
        <a:bodyPr/>
        <a:lstStyle/>
        <a:p>
          <a:endParaRPr lang="en-US"/>
        </a:p>
      </dgm:t>
    </dgm:pt>
    <dgm:pt modelId="{CC25AF69-987E-456D-A8C0-BDAD5B2BAA63}">
      <dgm:prSet phldrT="[Text]"/>
      <dgm:spPr/>
      <dgm:t>
        <a:bodyPr/>
        <a:lstStyle/>
        <a:p>
          <a:r>
            <a:rPr lang="en-US" dirty="0"/>
            <a:t>Update Metadata</a:t>
          </a:r>
        </a:p>
      </dgm:t>
    </dgm:pt>
    <dgm:pt modelId="{02108B93-2736-43CD-A476-D164BE21050F}" type="parTrans" cxnId="{6A89E8A1-FC1B-44BF-8078-8BD454BC3A6F}">
      <dgm:prSet/>
      <dgm:spPr/>
      <dgm:t>
        <a:bodyPr/>
        <a:lstStyle/>
        <a:p>
          <a:endParaRPr lang="en-US"/>
        </a:p>
      </dgm:t>
    </dgm:pt>
    <dgm:pt modelId="{5E3EC494-81FD-4DCE-B98C-7F225C60F32B}" type="sibTrans" cxnId="{6A89E8A1-FC1B-44BF-8078-8BD454BC3A6F}">
      <dgm:prSet/>
      <dgm:spPr/>
      <dgm:t>
        <a:bodyPr/>
        <a:lstStyle/>
        <a:p>
          <a:endParaRPr lang="en-US"/>
        </a:p>
      </dgm:t>
    </dgm:pt>
    <dgm:pt modelId="{5B9D9E03-EE03-4A15-BA9D-55E501742D73}" type="pres">
      <dgm:prSet presAssocID="{48D3013C-A7F2-451C-B341-02A69218C39E}" presName="cycle" presStyleCnt="0">
        <dgm:presLayoutVars>
          <dgm:dir/>
          <dgm:resizeHandles val="exact"/>
        </dgm:presLayoutVars>
      </dgm:prSet>
      <dgm:spPr/>
    </dgm:pt>
    <dgm:pt modelId="{DF21CD24-2F6F-44A1-9A8D-7798E98AFB69}" type="pres">
      <dgm:prSet presAssocID="{913CF52F-C99B-4B27-B3D9-3756BA2F3243}" presName="node" presStyleLbl="node1" presStyleIdx="0" presStyleCnt="5">
        <dgm:presLayoutVars>
          <dgm:bulletEnabled val="1"/>
        </dgm:presLayoutVars>
      </dgm:prSet>
      <dgm:spPr/>
    </dgm:pt>
    <dgm:pt modelId="{EC7AC318-3930-4DE0-A282-06C6E24C4579}" type="pres">
      <dgm:prSet presAssocID="{913CF52F-C99B-4B27-B3D9-3756BA2F3243}" presName="spNode" presStyleCnt="0"/>
      <dgm:spPr/>
    </dgm:pt>
    <dgm:pt modelId="{31CD2CE1-EA80-42A5-BAB1-F067858BB92D}" type="pres">
      <dgm:prSet presAssocID="{F7CF37D2-1C9A-4D45-9673-CEC92545B27D}" presName="sibTrans" presStyleLbl="sibTrans1D1" presStyleIdx="0" presStyleCnt="5"/>
      <dgm:spPr/>
    </dgm:pt>
    <dgm:pt modelId="{9F617B47-1731-40D8-B80D-B7630C5297AE}" type="pres">
      <dgm:prSet presAssocID="{B7186DE7-8951-40E0-A063-989DA9A451CC}" presName="node" presStyleLbl="node1" presStyleIdx="1" presStyleCnt="5">
        <dgm:presLayoutVars>
          <dgm:bulletEnabled val="1"/>
        </dgm:presLayoutVars>
      </dgm:prSet>
      <dgm:spPr/>
    </dgm:pt>
    <dgm:pt modelId="{B65DBC47-BB59-474E-A0F9-491556B9888F}" type="pres">
      <dgm:prSet presAssocID="{B7186DE7-8951-40E0-A063-989DA9A451CC}" presName="spNode" presStyleCnt="0"/>
      <dgm:spPr/>
    </dgm:pt>
    <dgm:pt modelId="{E067A725-5E0F-4B18-84C1-9691BA561361}" type="pres">
      <dgm:prSet presAssocID="{B81BE471-80C3-4FB1-9B94-D19E46C68634}" presName="sibTrans" presStyleLbl="sibTrans1D1" presStyleIdx="1" presStyleCnt="5"/>
      <dgm:spPr/>
    </dgm:pt>
    <dgm:pt modelId="{C041955B-C923-4A76-AC18-275BB498C1A2}" type="pres">
      <dgm:prSet presAssocID="{51C67F37-157E-40A1-8D03-63E60F229654}" presName="node" presStyleLbl="node1" presStyleIdx="2" presStyleCnt="5">
        <dgm:presLayoutVars>
          <dgm:bulletEnabled val="1"/>
        </dgm:presLayoutVars>
      </dgm:prSet>
      <dgm:spPr/>
    </dgm:pt>
    <dgm:pt modelId="{518F5630-C4E7-4D64-A35B-33C2C230D19F}" type="pres">
      <dgm:prSet presAssocID="{51C67F37-157E-40A1-8D03-63E60F229654}" presName="spNode" presStyleCnt="0"/>
      <dgm:spPr/>
    </dgm:pt>
    <dgm:pt modelId="{DB93AAD7-ED16-405C-9CF3-EA8D18283482}" type="pres">
      <dgm:prSet presAssocID="{D68A3E68-9B0F-4D15-86B7-47FF4B7FFE2B}" presName="sibTrans" presStyleLbl="sibTrans1D1" presStyleIdx="2" presStyleCnt="5"/>
      <dgm:spPr/>
    </dgm:pt>
    <dgm:pt modelId="{D02395C5-53CF-4E39-B7F3-6966AAF5212B}" type="pres">
      <dgm:prSet presAssocID="{E3B4DF00-A6DC-4E8F-BC38-45FC308D86B5}" presName="node" presStyleLbl="node1" presStyleIdx="3" presStyleCnt="5">
        <dgm:presLayoutVars>
          <dgm:bulletEnabled val="1"/>
        </dgm:presLayoutVars>
      </dgm:prSet>
      <dgm:spPr/>
    </dgm:pt>
    <dgm:pt modelId="{384EFA2A-2F2B-4649-BC1D-3DAF5E23C490}" type="pres">
      <dgm:prSet presAssocID="{E3B4DF00-A6DC-4E8F-BC38-45FC308D86B5}" presName="spNode" presStyleCnt="0"/>
      <dgm:spPr/>
    </dgm:pt>
    <dgm:pt modelId="{B241FBE9-0BD1-4276-B729-72919F350364}" type="pres">
      <dgm:prSet presAssocID="{BDF67732-18EA-4CC8-A100-8FBD1688D0D9}" presName="sibTrans" presStyleLbl="sibTrans1D1" presStyleIdx="3" presStyleCnt="5"/>
      <dgm:spPr/>
    </dgm:pt>
    <dgm:pt modelId="{6A2132D8-80F0-4CAB-88BB-6B7CDF545E52}" type="pres">
      <dgm:prSet presAssocID="{CC25AF69-987E-456D-A8C0-BDAD5B2BAA63}" presName="node" presStyleLbl="node1" presStyleIdx="4" presStyleCnt="5">
        <dgm:presLayoutVars>
          <dgm:bulletEnabled val="1"/>
        </dgm:presLayoutVars>
      </dgm:prSet>
      <dgm:spPr/>
    </dgm:pt>
    <dgm:pt modelId="{B3B8E1B5-2911-419C-B8BA-85F9AC07565C}" type="pres">
      <dgm:prSet presAssocID="{CC25AF69-987E-456D-A8C0-BDAD5B2BAA63}" presName="spNode" presStyleCnt="0"/>
      <dgm:spPr/>
    </dgm:pt>
    <dgm:pt modelId="{DCCC0739-9C9B-4B72-83A7-160705456DEC}" type="pres">
      <dgm:prSet presAssocID="{5E3EC494-81FD-4DCE-B98C-7F225C60F32B}" presName="sibTrans" presStyleLbl="sibTrans1D1" presStyleIdx="4" presStyleCnt="5"/>
      <dgm:spPr/>
    </dgm:pt>
  </dgm:ptLst>
  <dgm:cxnLst>
    <dgm:cxn modelId="{B401FD15-A5B6-4816-A414-CDC3E90A87B1}" type="presOf" srcId="{51C67F37-157E-40A1-8D03-63E60F229654}" destId="{C041955B-C923-4A76-AC18-275BB498C1A2}" srcOrd="0" destOrd="0" presId="urn:microsoft.com/office/officeart/2005/8/layout/cycle6"/>
    <dgm:cxn modelId="{86604C16-DD8F-4721-9C5B-4F6B1D15B6FC}" type="presOf" srcId="{CC25AF69-987E-456D-A8C0-BDAD5B2BAA63}" destId="{6A2132D8-80F0-4CAB-88BB-6B7CDF545E52}" srcOrd="0" destOrd="0" presId="urn:microsoft.com/office/officeart/2005/8/layout/cycle6"/>
    <dgm:cxn modelId="{F4AD5A1B-4845-4B53-8FDA-4BB3C1A68042}" type="presOf" srcId="{F7CF37D2-1C9A-4D45-9673-CEC92545B27D}" destId="{31CD2CE1-EA80-42A5-BAB1-F067858BB92D}" srcOrd="0" destOrd="0" presId="urn:microsoft.com/office/officeart/2005/8/layout/cycle6"/>
    <dgm:cxn modelId="{D2CDB01C-4E37-4779-80F5-3605ED308DF6}" srcId="{48D3013C-A7F2-451C-B341-02A69218C39E}" destId="{913CF52F-C99B-4B27-B3D9-3756BA2F3243}" srcOrd="0" destOrd="0" parTransId="{AB8F4C1E-485A-44A0-BF97-FFB87425D3DA}" sibTransId="{F7CF37D2-1C9A-4D45-9673-CEC92545B27D}"/>
    <dgm:cxn modelId="{FFDBFD23-339A-4EFA-A6BF-CE38656C0F58}" srcId="{48D3013C-A7F2-451C-B341-02A69218C39E}" destId="{B7186DE7-8951-40E0-A063-989DA9A451CC}" srcOrd="1" destOrd="0" parTransId="{D0A1A9F7-2AC2-4767-B69E-13C4CB36D3BC}" sibTransId="{B81BE471-80C3-4FB1-9B94-D19E46C68634}"/>
    <dgm:cxn modelId="{4EBD5B2C-BB2C-4EA0-863C-70A24162FF9B}" srcId="{48D3013C-A7F2-451C-B341-02A69218C39E}" destId="{51C67F37-157E-40A1-8D03-63E60F229654}" srcOrd="2" destOrd="0" parTransId="{F09F0AAE-006F-4FA0-93DB-3021B83B613B}" sibTransId="{D68A3E68-9B0F-4D15-86B7-47FF4B7FFE2B}"/>
    <dgm:cxn modelId="{610EF42F-F496-4B8B-AB3B-77783BCBC7DA}" type="presOf" srcId="{5E3EC494-81FD-4DCE-B98C-7F225C60F32B}" destId="{DCCC0739-9C9B-4B72-83A7-160705456DEC}" srcOrd="0" destOrd="0" presId="urn:microsoft.com/office/officeart/2005/8/layout/cycle6"/>
    <dgm:cxn modelId="{D4AB2C62-B3BE-43B0-B766-D0CD1F470584}" type="presOf" srcId="{B81BE471-80C3-4FB1-9B94-D19E46C68634}" destId="{E067A725-5E0F-4B18-84C1-9691BA561361}" srcOrd="0" destOrd="0" presId="urn:microsoft.com/office/officeart/2005/8/layout/cycle6"/>
    <dgm:cxn modelId="{6A98C272-7B46-4AFF-90B8-AB30C466B99C}" type="presOf" srcId="{48D3013C-A7F2-451C-B341-02A69218C39E}" destId="{5B9D9E03-EE03-4A15-BA9D-55E501742D73}" srcOrd="0" destOrd="0" presId="urn:microsoft.com/office/officeart/2005/8/layout/cycle6"/>
    <dgm:cxn modelId="{F5041674-DA76-4BAC-871B-C3C7F046D3E8}" type="presOf" srcId="{B7186DE7-8951-40E0-A063-989DA9A451CC}" destId="{9F617B47-1731-40D8-B80D-B7630C5297AE}" srcOrd="0" destOrd="0" presId="urn:microsoft.com/office/officeart/2005/8/layout/cycle6"/>
    <dgm:cxn modelId="{FFBB998C-0641-48C5-ABBB-EA1519FD1A59}" srcId="{48D3013C-A7F2-451C-B341-02A69218C39E}" destId="{E3B4DF00-A6DC-4E8F-BC38-45FC308D86B5}" srcOrd="3" destOrd="0" parTransId="{C37F0405-CA96-4C33-991E-EF77C149254A}" sibTransId="{BDF67732-18EA-4CC8-A100-8FBD1688D0D9}"/>
    <dgm:cxn modelId="{6A89E8A1-FC1B-44BF-8078-8BD454BC3A6F}" srcId="{48D3013C-A7F2-451C-B341-02A69218C39E}" destId="{CC25AF69-987E-456D-A8C0-BDAD5B2BAA63}" srcOrd="4" destOrd="0" parTransId="{02108B93-2736-43CD-A476-D164BE21050F}" sibTransId="{5E3EC494-81FD-4DCE-B98C-7F225C60F32B}"/>
    <dgm:cxn modelId="{3439B2BB-B0CA-4397-9852-6843C735FD4C}" type="presOf" srcId="{D68A3E68-9B0F-4D15-86B7-47FF4B7FFE2B}" destId="{DB93AAD7-ED16-405C-9CF3-EA8D18283482}" srcOrd="0" destOrd="0" presId="urn:microsoft.com/office/officeart/2005/8/layout/cycle6"/>
    <dgm:cxn modelId="{F3AC84D4-BE53-40C5-A899-F007FDA4AF86}" type="presOf" srcId="{913CF52F-C99B-4B27-B3D9-3756BA2F3243}" destId="{DF21CD24-2F6F-44A1-9A8D-7798E98AFB69}" srcOrd="0" destOrd="0" presId="urn:microsoft.com/office/officeart/2005/8/layout/cycle6"/>
    <dgm:cxn modelId="{B69557F1-7970-42DB-8DB8-E0BB5D34860E}" type="presOf" srcId="{BDF67732-18EA-4CC8-A100-8FBD1688D0D9}" destId="{B241FBE9-0BD1-4276-B729-72919F350364}" srcOrd="0" destOrd="0" presId="urn:microsoft.com/office/officeart/2005/8/layout/cycle6"/>
    <dgm:cxn modelId="{ED9184F3-CB5A-4D3E-AD3C-2F2AEBA6324F}" type="presOf" srcId="{E3B4DF00-A6DC-4E8F-BC38-45FC308D86B5}" destId="{D02395C5-53CF-4E39-B7F3-6966AAF5212B}" srcOrd="0" destOrd="0" presId="urn:microsoft.com/office/officeart/2005/8/layout/cycle6"/>
    <dgm:cxn modelId="{3A4A3358-DB97-41DF-944E-6B8FA4CB9693}" type="presParOf" srcId="{5B9D9E03-EE03-4A15-BA9D-55E501742D73}" destId="{DF21CD24-2F6F-44A1-9A8D-7798E98AFB69}" srcOrd="0" destOrd="0" presId="urn:microsoft.com/office/officeart/2005/8/layout/cycle6"/>
    <dgm:cxn modelId="{A9992253-5628-464E-885D-C34E4DD9A734}" type="presParOf" srcId="{5B9D9E03-EE03-4A15-BA9D-55E501742D73}" destId="{EC7AC318-3930-4DE0-A282-06C6E24C4579}" srcOrd="1" destOrd="0" presId="urn:microsoft.com/office/officeart/2005/8/layout/cycle6"/>
    <dgm:cxn modelId="{3FDD4649-4E1E-4179-B85F-CBD13DE4D349}" type="presParOf" srcId="{5B9D9E03-EE03-4A15-BA9D-55E501742D73}" destId="{31CD2CE1-EA80-42A5-BAB1-F067858BB92D}" srcOrd="2" destOrd="0" presId="urn:microsoft.com/office/officeart/2005/8/layout/cycle6"/>
    <dgm:cxn modelId="{D0E12501-6B9B-415C-8FBA-954E3E083ACD}" type="presParOf" srcId="{5B9D9E03-EE03-4A15-BA9D-55E501742D73}" destId="{9F617B47-1731-40D8-B80D-B7630C5297AE}" srcOrd="3" destOrd="0" presId="urn:microsoft.com/office/officeart/2005/8/layout/cycle6"/>
    <dgm:cxn modelId="{E502A940-B937-4C78-A385-5D4EE4CA39CA}" type="presParOf" srcId="{5B9D9E03-EE03-4A15-BA9D-55E501742D73}" destId="{B65DBC47-BB59-474E-A0F9-491556B9888F}" srcOrd="4" destOrd="0" presId="urn:microsoft.com/office/officeart/2005/8/layout/cycle6"/>
    <dgm:cxn modelId="{20FD7D81-3298-4B13-8D58-8E614810D73A}" type="presParOf" srcId="{5B9D9E03-EE03-4A15-BA9D-55E501742D73}" destId="{E067A725-5E0F-4B18-84C1-9691BA561361}" srcOrd="5" destOrd="0" presId="urn:microsoft.com/office/officeart/2005/8/layout/cycle6"/>
    <dgm:cxn modelId="{1AD7DA01-84D8-4F8F-BFCC-4D8161B72C2E}" type="presParOf" srcId="{5B9D9E03-EE03-4A15-BA9D-55E501742D73}" destId="{C041955B-C923-4A76-AC18-275BB498C1A2}" srcOrd="6" destOrd="0" presId="urn:microsoft.com/office/officeart/2005/8/layout/cycle6"/>
    <dgm:cxn modelId="{1EA1A564-71BD-4DF9-B5A7-66EC40B8DE86}" type="presParOf" srcId="{5B9D9E03-EE03-4A15-BA9D-55E501742D73}" destId="{518F5630-C4E7-4D64-A35B-33C2C230D19F}" srcOrd="7" destOrd="0" presId="urn:microsoft.com/office/officeart/2005/8/layout/cycle6"/>
    <dgm:cxn modelId="{EC86431C-011E-4058-AE70-64041A136E7B}" type="presParOf" srcId="{5B9D9E03-EE03-4A15-BA9D-55E501742D73}" destId="{DB93AAD7-ED16-405C-9CF3-EA8D18283482}" srcOrd="8" destOrd="0" presId="urn:microsoft.com/office/officeart/2005/8/layout/cycle6"/>
    <dgm:cxn modelId="{897ED3E2-80D4-4810-8BE7-C2236DBF4D96}" type="presParOf" srcId="{5B9D9E03-EE03-4A15-BA9D-55E501742D73}" destId="{D02395C5-53CF-4E39-B7F3-6966AAF5212B}" srcOrd="9" destOrd="0" presId="urn:microsoft.com/office/officeart/2005/8/layout/cycle6"/>
    <dgm:cxn modelId="{CF440D6B-8BDA-4171-B703-B14AF4676184}" type="presParOf" srcId="{5B9D9E03-EE03-4A15-BA9D-55E501742D73}" destId="{384EFA2A-2F2B-4649-BC1D-3DAF5E23C490}" srcOrd="10" destOrd="0" presId="urn:microsoft.com/office/officeart/2005/8/layout/cycle6"/>
    <dgm:cxn modelId="{99661C2C-BAF3-4A9D-96C2-31E4D1F718D9}" type="presParOf" srcId="{5B9D9E03-EE03-4A15-BA9D-55E501742D73}" destId="{B241FBE9-0BD1-4276-B729-72919F350364}" srcOrd="11" destOrd="0" presId="urn:microsoft.com/office/officeart/2005/8/layout/cycle6"/>
    <dgm:cxn modelId="{D4ACB565-13CD-4E24-B30F-0DB7F0639135}" type="presParOf" srcId="{5B9D9E03-EE03-4A15-BA9D-55E501742D73}" destId="{6A2132D8-80F0-4CAB-88BB-6B7CDF545E52}" srcOrd="12" destOrd="0" presId="urn:microsoft.com/office/officeart/2005/8/layout/cycle6"/>
    <dgm:cxn modelId="{0384C85D-6479-49AF-A199-BBD1A1460EFF}" type="presParOf" srcId="{5B9D9E03-EE03-4A15-BA9D-55E501742D73}" destId="{B3B8E1B5-2911-419C-B8BA-85F9AC07565C}" srcOrd="13" destOrd="0" presId="urn:microsoft.com/office/officeart/2005/8/layout/cycle6"/>
    <dgm:cxn modelId="{086C5049-4997-4385-9C22-10C3D18AA134}" type="presParOf" srcId="{5B9D9E03-EE03-4A15-BA9D-55E501742D73}" destId="{DCCC0739-9C9B-4B72-83A7-160705456DEC}" srcOrd="14"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8D3013C-A7F2-451C-B341-02A69218C39E}" type="doc">
      <dgm:prSet loTypeId="urn:microsoft.com/office/officeart/2005/8/layout/cycle6" loCatId="relationship" qsTypeId="urn:microsoft.com/office/officeart/2005/8/quickstyle/3d2" qsCatId="3D" csTypeId="urn:microsoft.com/office/officeart/2005/8/colors/accent1_1" csCatId="accent1" phldr="1"/>
      <dgm:spPr/>
      <dgm:t>
        <a:bodyPr/>
        <a:lstStyle/>
        <a:p>
          <a:endParaRPr lang="en-US"/>
        </a:p>
      </dgm:t>
    </dgm:pt>
    <dgm:pt modelId="{913CF52F-C99B-4B27-B3D9-3756BA2F3243}">
      <dgm:prSet phldrT="[Text]"/>
      <dgm:spPr/>
      <dgm:t>
        <a:bodyPr/>
        <a:lstStyle/>
        <a:p>
          <a:r>
            <a:rPr lang="en-US" dirty="0"/>
            <a:t>Edition</a:t>
          </a:r>
        </a:p>
      </dgm:t>
    </dgm:pt>
    <dgm:pt modelId="{AB8F4C1E-485A-44A0-BF97-FFB87425D3DA}" type="parTrans" cxnId="{D2CDB01C-4E37-4779-80F5-3605ED308DF6}">
      <dgm:prSet/>
      <dgm:spPr/>
      <dgm:t>
        <a:bodyPr/>
        <a:lstStyle/>
        <a:p>
          <a:endParaRPr lang="en-US"/>
        </a:p>
      </dgm:t>
    </dgm:pt>
    <dgm:pt modelId="{F7CF37D2-1C9A-4D45-9673-CEC92545B27D}" type="sibTrans" cxnId="{D2CDB01C-4E37-4779-80F5-3605ED308DF6}">
      <dgm:prSet/>
      <dgm:spPr/>
      <dgm:t>
        <a:bodyPr/>
        <a:lstStyle/>
        <a:p>
          <a:endParaRPr lang="en-US"/>
        </a:p>
      </dgm:t>
    </dgm:pt>
    <dgm:pt modelId="{B7186DE7-8951-40E0-A063-989DA9A451CC}">
      <dgm:prSet phldrT="[Text]"/>
      <dgm:spPr>
        <a:gradFill rotWithShape="0">
          <a:gsLst>
            <a:gs pos="0">
              <a:srgbClr val="5E9EFF"/>
            </a:gs>
            <a:gs pos="39999">
              <a:srgbClr val="85C2FF"/>
            </a:gs>
            <a:gs pos="70000">
              <a:srgbClr val="C4D6EB"/>
            </a:gs>
            <a:gs pos="100000">
              <a:srgbClr val="FFEBFA"/>
            </a:gs>
          </a:gsLst>
          <a:lin ang="16200000" scaled="0"/>
        </a:gradFill>
      </dgm:spPr>
      <dgm:t>
        <a:bodyPr/>
        <a:lstStyle/>
        <a:p>
          <a:r>
            <a:rPr lang="en-US" dirty="0"/>
            <a:t>Version and/or Replicate</a:t>
          </a:r>
        </a:p>
      </dgm:t>
    </dgm:pt>
    <dgm:pt modelId="{D0A1A9F7-2AC2-4767-B69E-13C4CB36D3BC}" type="parTrans" cxnId="{FFDBFD23-339A-4EFA-A6BF-CE38656C0F58}">
      <dgm:prSet/>
      <dgm:spPr/>
      <dgm:t>
        <a:bodyPr/>
        <a:lstStyle/>
        <a:p>
          <a:endParaRPr lang="en-US"/>
        </a:p>
      </dgm:t>
    </dgm:pt>
    <dgm:pt modelId="{B81BE471-80C3-4FB1-9B94-D19E46C68634}" type="sibTrans" cxnId="{FFDBFD23-339A-4EFA-A6BF-CE38656C0F58}">
      <dgm:prSet/>
      <dgm:spPr/>
      <dgm:t>
        <a:bodyPr/>
        <a:lstStyle/>
        <a:p>
          <a:endParaRPr lang="en-US"/>
        </a:p>
      </dgm:t>
    </dgm:pt>
    <dgm:pt modelId="{51C67F37-157E-40A1-8D03-63E60F229654}">
      <dgm:prSet phldrT="[Text]"/>
      <dgm:spPr>
        <a:gradFill rotWithShape="0">
          <a:gsLst>
            <a:gs pos="0">
              <a:srgbClr val="FBEAC7"/>
            </a:gs>
            <a:gs pos="17999">
              <a:srgbClr val="FEE7F2"/>
            </a:gs>
            <a:gs pos="36000">
              <a:srgbClr val="FAC77D"/>
            </a:gs>
            <a:gs pos="61000">
              <a:srgbClr val="FBA97D"/>
            </a:gs>
            <a:gs pos="82001">
              <a:srgbClr val="FBD49C"/>
            </a:gs>
            <a:gs pos="100000">
              <a:srgbClr val="FEE7F2"/>
            </a:gs>
          </a:gsLst>
          <a:lin ang="16200000" scaled="0"/>
        </a:gradFill>
      </dgm:spPr>
      <dgm:t>
        <a:bodyPr/>
        <a:lstStyle/>
        <a:p>
          <a:r>
            <a:rPr lang="en-US" dirty="0"/>
            <a:t>Edit</a:t>
          </a:r>
        </a:p>
      </dgm:t>
    </dgm:pt>
    <dgm:pt modelId="{F09F0AAE-006F-4FA0-93DB-3021B83B613B}" type="parTrans" cxnId="{4EBD5B2C-BB2C-4EA0-863C-70A24162FF9B}">
      <dgm:prSet/>
      <dgm:spPr/>
      <dgm:t>
        <a:bodyPr/>
        <a:lstStyle/>
        <a:p>
          <a:endParaRPr lang="en-US"/>
        </a:p>
      </dgm:t>
    </dgm:pt>
    <dgm:pt modelId="{D68A3E68-9B0F-4D15-86B7-47FF4B7FFE2B}" type="sibTrans" cxnId="{4EBD5B2C-BB2C-4EA0-863C-70A24162FF9B}">
      <dgm:prSet/>
      <dgm:spPr/>
      <dgm:t>
        <a:bodyPr/>
        <a:lstStyle/>
        <a:p>
          <a:endParaRPr lang="en-US"/>
        </a:p>
      </dgm:t>
    </dgm:pt>
    <dgm:pt modelId="{E3B4DF00-A6DC-4E8F-BC38-45FC308D86B5}">
      <dgm:prSet phldrT="[Text]"/>
      <dgm:spPr>
        <a:gradFill rotWithShape="0">
          <a:gsLst>
            <a:gs pos="0">
              <a:srgbClr val="5E9EFF"/>
            </a:gs>
            <a:gs pos="39999">
              <a:srgbClr val="85C2FF"/>
            </a:gs>
            <a:gs pos="70000">
              <a:srgbClr val="C4D6EB"/>
            </a:gs>
            <a:gs pos="100000">
              <a:srgbClr val="FFEBFA"/>
            </a:gs>
          </a:gsLst>
          <a:lin ang="16200000" scaled="0"/>
        </a:gradFill>
      </dgm:spPr>
      <dgm:t>
        <a:bodyPr/>
        <a:lstStyle/>
        <a:p>
          <a:r>
            <a:rPr lang="en-US" dirty="0"/>
            <a:t>Validate:</a:t>
          </a:r>
        </a:p>
        <a:p>
          <a:r>
            <a:rPr lang="en-US" dirty="0"/>
            <a:t>Synchronize or reconcile and post</a:t>
          </a:r>
        </a:p>
      </dgm:t>
    </dgm:pt>
    <dgm:pt modelId="{C37F0405-CA96-4C33-991E-EF77C149254A}" type="parTrans" cxnId="{FFBB998C-0641-48C5-ABBB-EA1519FD1A59}">
      <dgm:prSet/>
      <dgm:spPr/>
      <dgm:t>
        <a:bodyPr/>
        <a:lstStyle/>
        <a:p>
          <a:endParaRPr lang="en-US"/>
        </a:p>
      </dgm:t>
    </dgm:pt>
    <dgm:pt modelId="{BDF67732-18EA-4CC8-A100-8FBD1688D0D9}" type="sibTrans" cxnId="{FFBB998C-0641-48C5-ABBB-EA1519FD1A59}">
      <dgm:prSet/>
      <dgm:spPr/>
      <dgm:t>
        <a:bodyPr/>
        <a:lstStyle/>
        <a:p>
          <a:endParaRPr lang="en-US"/>
        </a:p>
      </dgm:t>
    </dgm:pt>
    <dgm:pt modelId="{CC25AF69-987E-456D-A8C0-BDAD5B2BAA63}">
      <dgm:prSet phldrT="[Text]"/>
      <dgm:spPr>
        <a:gradFill flip="none" rotWithShape="1">
          <a:gsLst>
            <a:gs pos="0">
              <a:srgbClr val="DDEBCF"/>
            </a:gs>
            <a:gs pos="50000">
              <a:srgbClr val="9CB86E"/>
            </a:gs>
            <a:gs pos="100000">
              <a:srgbClr val="156B13"/>
            </a:gs>
          </a:gsLst>
          <a:lin ang="5400000" scaled="1"/>
          <a:tileRect/>
        </a:gradFill>
      </dgm:spPr>
      <dgm:t>
        <a:bodyPr/>
        <a:lstStyle/>
        <a:p>
          <a:r>
            <a:rPr lang="en-US" dirty="0"/>
            <a:t>Update Metadata</a:t>
          </a:r>
        </a:p>
      </dgm:t>
    </dgm:pt>
    <dgm:pt modelId="{02108B93-2736-43CD-A476-D164BE21050F}" type="parTrans" cxnId="{6A89E8A1-FC1B-44BF-8078-8BD454BC3A6F}">
      <dgm:prSet/>
      <dgm:spPr/>
      <dgm:t>
        <a:bodyPr/>
        <a:lstStyle/>
        <a:p>
          <a:endParaRPr lang="en-US"/>
        </a:p>
      </dgm:t>
    </dgm:pt>
    <dgm:pt modelId="{5E3EC494-81FD-4DCE-B98C-7F225C60F32B}" type="sibTrans" cxnId="{6A89E8A1-FC1B-44BF-8078-8BD454BC3A6F}">
      <dgm:prSet/>
      <dgm:spPr/>
      <dgm:t>
        <a:bodyPr/>
        <a:lstStyle/>
        <a:p>
          <a:endParaRPr lang="en-US"/>
        </a:p>
      </dgm:t>
    </dgm:pt>
    <dgm:pt modelId="{5B9D9E03-EE03-4A15-BA9D-55E501742D73}" type="pres">
      <dgm:prSet presAssocID="{48D3013C-A7F2-451C-B341-02A69218C39E}" presName="cycle" presStyleCnt="0">
        <dgm:presLayoutVars>
          <dgm:dir/>
          <dgm:resizeHandles val="exact"/>
        </dgm:presLayoutVars>
      </dgm:prSet>
      <dgm:spPr/>
    </dgm:pt>
    <dgm:pt modelId="{DF21CD24-2F6F-44A1-9A8D-7798E98AFB69}" type="pres">
      <dgm:prSet presAssocID="{913CF52F-C99B-4B27-B3D9-3756BA2F3243}" presName="node" presStyleLbl="node1" presStyleIdx="0" presStyleCnt="5">
        <dgm:presLayoutVars>
          <dgm:bulletEnabled val="1"/>
        </dgm:presLayoutVars>
      </dgm:prSet>
      <dgm:spPr/>
    </dgm:pt>
    <dgm:pt modelId="{EC7AC318-3930-4DE0-A282-06C6E24C4579}" type="pres">
      <dgm:prSet presAssocID="{913CF52F-C99B-4B27-B3D9-3756BA2F3243}" presName="spNode" presStyleCnt="0"/>
      <dgm:spPr/>
    </dgm:pt>
    <dgm:pt modelId="{31CD2CE1-EA80-42A5-BAB1-F067858BB92D}" type="pres">
      <dgm:prSet presAssocID="{F7CF37D2-1C9A-4D45-9673-CEC92545B27D}" presName="sibTrans" presStyleLbl="sibTrans1D1" presStyleIdx="0" presStyleCnt="5"/>
      <dgm:spPr/>
    </dgm:pt>
    <dgm:pt modelId="{9F617B47-1731-40D8-B80D-B7630C5297AE}" type="pres">
      <dgm:prSet presAssocID="{B7186DE7-8951-40E0-A063-989DA9A451CC}" presName="node" presStyleLbl="node1" presStyleIdx="1" presStyleCnt="5">
        <dgm:presLayoutVars>
          <dgm:bulletEnabled val="1"/>
        </dgm:presLayoutVars>
      </dgm:prSet>
      <dgm:spPr/>
    </dgm:pt>
    <dgm:pt modelId="{B65DBC47-BB59-474E-A0F9-491556B9888F}" type="pres">
      <dgm:prSet presAssocID="{B7186DE7-8951-40E0-A063-989DA9A451CC}" presName="spNode" presStyleCnt="0"/>
      <dgm:spPr/>
    </dgm:pt>
    <dgm:pt modelId="{E067A725-5E0F-4B18-84C1-9691BA561361}" type="pres">
      <dgm:prSet presAssocID="{B81BE471-80C3-4FB1-9B94-D19E46C68634}" presName="sibTrans" presStyleLbl="sibTrans1D1" presStyleIdx="1" presStyleCnt="5"/>
      <dgm:spPr/>
    </dgm:pt>
    <dgm:pt modelId="{C041955B-C923-4A76-AC18-275BB498C1A2}" type="pres">
      <dgm:prSet presAssocID="{51C67F37-157E-40A1-8D03-63E60F229654}" presName="node" presStyleLbl="node1" presStyleIdx="2" presStyleCnt="5">
        <dgm:presLayoutVars>
          <dgm:bulletEnabled val="1"/>
        </dgm:presLayoutVars>
      </dgm:prSet>
      <dgm:spPr/>
    </dgm:pt>
    <dgm:pt modelId="{518F5630-C4E7-4D64-A35B-33C2C230D19F}" type="pres">
      <dgm:prSet presAssocID="{51C67F37-157E-40A1-8D03-63E60F229654}" presName="spNode" presStyleCnt="0"/>
      <dgm:spPr/>
    </dgm:pt>
    <dgm:pt modelId="{DB93AAD7-ED16-405C-9CF3-EA8D18283482}" type="pres">
      <dgm:prSet presAssocID="{D68A3E68-9B0F-4D15-86B7-47FF4B7FFE2B}" presName="sibTrans" presStyleLbl="sibTrans1D1" presStyleIdx="2" presStyleCnt="5"/>
      <dgm:spPr/>
    </dgm:pt>
    <dgm:pt modelId="{D02395C5-53CF-4E39-B7F3-6966AAF5212B}" type="pres">
      <dgm:prSet presAssocID="{E3B4DF00-A6DC-4E8F-BC38-45FC308D86B5}" presName="node" presStyleLbl="node1" presStyleIdx="3" presStyleCnt="5" custScaleX="118004" custScaleY="121290">
        <dgm:presLayoutVars>
          <dgm:bulletEnabled val="1"/>
        </dgm:presLayoutVars>
      </dgm:prSet>
      <dgm:spPr/>
    </dgm:pt>
    <dgm:pt modelId="{384EFA2A-2F2B-4649-BC1D-3DAF5E23C490}" type="pres">
      <dgm:prSet presAssocID="{E3B4DF00-A6DC-4E8F-BC38-45FC308D86B5}" presName="spNode" presStyleCnt="0"/>
      <dgm:spPr/>
    </dgm:pt>
    <dgm:pt modelId="{B241FBE9-0BD1-4276-B729-72919F350364}" type="pres">
      <dgm:prSet presAssocID="{BDF67732-18EA-4CC8-A100-8FBD1688D0D9}" presName="sibTrans" presStyleLbl="sibTrans1D1" presStyleIdx="3" presStyleCnt="5"/>
      <dgm:spPr/>
    </dgm:pt>
    <dgm:pt modelId="{6A2132D8-80F0-4CAB-88BB-6B7CDF545E52}" type="pres">
      <dgm:prSet presAssocID="{CC25AF69-987E-456D-A8C0-BDAD5B2BAA63}" presName="node" presStyleLbl="node1" presStyleIdx="4" presStyleCnt="5">
        <dgm:presLayoutVars>
          <dgm:bulletEnabled val="1"/>
        </dgm:presLayoutVars>
      </dgm:prSet>
      <dgm:spPr/>
    </dgm:pt>
    <dgm:pt modelId="{B3B8E1B5-2911-419C-B8BA-85F9AC07565C}" type="pres">
      <dgm:prSet presAssocID="{CC25AF69-987E-456D-A8C0-BDAD5B2BAA63}" presName="spNode" presStyleCnt="0"/>
      <dgm:spPr/>
    </dgm:pt>
    <dgm:pt modelId="{DCCC0739-9C9B-4B72-83A7-160705456DEC}" type="pres">
      <dgm:prSet presAssocID="{5E3EC494-81FD-4DCE-B98C-7F225C60F32B}" presName="sibTrans" presStyleLbl="sibTrans1D1" presStyleIdx="4" presStyleCnt="5"/>
      <dgm:spPr/>
    </dgm:pt>
  </dgm:ptLst>
  <dgm:cxnLst>
    <dgm:cxn modelId="{950EC709-49E6-48DB-A439-690C25FA84B5}" type="presOf" srcId="{B81BE471-80C3-4FB1-9B94-D19E46C68634}" destId="{E067A725-5E0F-4B18-84C1-9691BA561361}" srcOrd="0" destOrd="0" presId="urn:microsoft.com/office/officeart/2005/8/layout/cycle6"/>
    <dgm:cxn modelId="{2FCE771C-B601-4073-8D48-95F689AA2757}" type="presOf" srcId="{51C67F37-157E-40A1-8D03-63E60F229654}" destId="{C041955B-C923-4A76-AC18-275BB498C1A2}" srcOrd="0" destOrd="0" presId="urn:microsoft.com/office/officeart/2005/8/layout/cycle6"/>
    <dgm:cxn modelId="{D2CDB01C-4E37-4779-80F5-3605ED308DF6}" srcId="{48D3013C-A7F2-451C-B341-02A69218C39E}" destId="{913CF52F-C99B-4B27-B3D9-3756BA2F3243}" srcOrd="0" destOrd="0" parTransId="{AB8F4C1E-485A-44A0-BF97-FFB87425D3DA}" sibTransId="{F7CF37D2-1C9A-4D45-9673-CEC92545B27D}"/>
    <dgm:cxn modelId="{FFDBFD23-339A-4EFA-A6BF-CE38656C0F58}" srcId="{48D3013C-A7F2-451C-B341-02A69218C39E}" destId="{B7186DE7-8951-40E0-A063-989DA9A451CC}" srcOrd="1" destOrd="0" parTransId="{D0A1A9F7-2AC2-4767-B69E-13C4CB36D3BC}" sibTransId="{B81BE471-80C3-4FB1-9B94-D19E46C68634}"/>
    <dgm:cxn modelId="{F708C426-792F-4A71-92FB-C1DF181A2B50}" type="presOf" srcId="{F7CF37D2-1C9A-4D45-9673-CEC92545B27D}" destId="{31CD2CE1-EA80-42A5-BAB1-F067858BB92D}" srcOrd="0" destOrd="0" presId="urn:microsoft.com/office/officeart/2005/8/layout/cycle6"/>
    <dgm:cxn modelId="{A264B929-1538-4EB4-9AF2-5C40C0FF8EBD}" type="presOf" srcId="{B7186DE7-8951-40E0-A063-989DA9A451CC}" destId="{9F617B47-1731-40D8-B80D-B7630C5297AE}" srcOrd="0" destOrd="0" presId="urn:microsoft.com/office/officeart/2005/8/layout/cycle6"/>
    <dgm:cxn modelId="{4EBD5B2C-BB2C-4EA0-863C-70A24162FF9B}" srcId="{48D3013C-A7F2-451C-B341-02A69218C39E}" destId="{51C67F37-157E-40A1-8D03-63E60F229654}" srcOrd="2" destOrd="0" parTransId="{F09F0AAE-006F-4FA0-93DB-3021B83B613B}" sibTransId="{D68A3E68-9B0F-4D15-86B7-47FF4B7FFE2B}"/>
    <dgm:cxn modelId="{5D870E4B-CD2C-4E62-8F44-220BB3ACDA54}" type="presOf" srcId="{D68A3E68-9B0F-4D15-86B7-47FF4B7FFE2B}" destId="{DB93AAD7-ED16-405C-9CF3-EA8D18283482}" srcOrd="0" destOrd="0" presId="urn:microsoft.com/office/officeart/2005/8/layout/cycle6"/>
    <dgm:cxn modelId="{FE37CA75-432A-45D1-8432-A86A9D03CC8B}" type="presOf" srcId="{CC25AF69-987E-456D-A8C0-BDAD5B2BAA63}" destId="{6A2132D8-80F0-4CAB-88BB-6B7CDF545E52}" srcOrd="0" destOrd="0" presId="urn:microsoft.com/office/officeart/2005/8/layout/cycle6"/>
    <dgm:cxn modelId="{FFBB998C-0641-48C5-ABBB-EA1519FD1A59}" srcId="{48D3013C-A7F2-451C-B341-02A69218C39E}" destId="{E3B4DF00-A6DC-4E8F-BC38-45FC308D86B5}" srcOrd="3" destOrd="0" parTransId="{C37F0405-CA96-4C33-991E-EF77C149254A}" sibTransId="{BDF67732-18EA-4CC8-A100-8FBD1688D0D9}"/>
    <dgm:cxn modelId="{6A89E8A1-FC1B-44BF-8078-8BD454BC3A6F}" srcId="{48D3013C-A7F2-451C-B341-02A69218C39E}" destId="{CC25AF69-987E-456D-A8C0-BDAD5B2BAA63}" srcOrd="4" destOrd="0" parTransId="{02108B93-2736-43CD-A476-D164BE21050F}" sibTransId="{5E3EC494-81FD-4DCE-B98C-7F225C60F32B}"/>
    <dgm:cxn modelId="{F88CA5A6-9714-4E2F-A876-D469BD7EC8EC}" type="presOf" srcId="{BDF67732-18EA-4CC8-A100-8FBD1688D0D9}" destId="{B241FBE9-0BD1-4276-B729-72919F350364}" srcOrd="0" destOrd="0" presId="urn:microsoft.com/office/officeart/2005/8/layout/cycle6"/>
    <dgm:cxn modelId="{73F2E5AC-0E65-4296-9A5A-8CD1C60446C6}" type="presOf" srcId="{913CF52F-C99B-4B27-B3D9-3756BA2F3243}" destId="{DF21CD24-2F6F-44A1-9A8D-7798E98AFB69}" srcOrd="0" destOrd="0" presId="urn:microsoft.com/office/officeart/2005/8/layout/cycle6"/>
    <dgm:cxn modelId="{EBA5C9B3-8307-4377-93C8-D38990D35ED2}" type="presOf" srcId="{E3B4DF00-A6DC-4E8F-BC38-45FC308D86B5}" destId="{D02395C5-53CF-4E39-B7F3-6966AAF5212B}" srcOrd="0" destOrd="0" presId="urn:microsoft.com/office/officeart/2005/8/layout/cycle6"/>
    <dgm:cxn modelId="{BE0E48BE-F490-471B-9AD8-A5D76D69DB68}" type="presOf" srcId="{5E3EC494-81FD-4DCE-B98C-7F225C60F32B}" destId="{DCCC0739-9C9B-4B72-83A7-160705456DEC}" srcOrd="0" destOrd="0" presId="urn:microsoft.com/office/officeart/2005/8/layout/cycle6"/>
    <dgm:cxn modelId="{1F07FBDB-2829-4DD7-A7B5-60387AD43C8B}" type="presOf" srcId="{48D3013C-A7F2-451C-B341-02A69218C39E}" destId="{5B9D9E03-EE03-4A15-BA9D-55E501742D73}" srcOrd="0" destOrd="0" presId="urn:microsoft.com/office/officeart/2005/8/layout/cycle6"/>
    <dgm:cxn modelId="{0737CC12-D313-4EE5-A1F0-681B08986B86}" type="presParOf" srcId="{5B9D9E03-EE03-4A15-BA9D-55E501742D73}" destId="{DF21CD24-2F6F-44A1-9A8D-7798E98AFB69}" srcOrd="0" destOrd="0" presId="urn:microsoft.com/office/officeart/2005/8/layout/cycle6"/>
    <dgm:cxn modelId="{6F04DA1B-EDB4-49C8-B674-76624F84F622}" type="presParOf" srcId="{5B9D9E03-EE03-4A15-BA9D-55E501742D73}" destId="{EC7AC318-3930-4DE0-A282-06C6E24C4579}" srcOrd="1" destOrd="0" presId="urn:microsoft.com/office/officeart/2005/8/layout/cycle6"/>
    <dgm:cxn modelId="{D918A27C-0CFB-4298-8BA2-92440E791821}" type="presParOf" srcId="{5B9D9E03-EE03-4A15-BA9D-55E501742D73}" destId="{31CD2CE1-EA80-42A5-BAB1-F067858BB92D}" srcOrd="2" destOrd="0" presId="urn:microsoft.com/office/officeart/2005/8/layout/cycle6"/>
    <dgm:cxn modelId="{E09F9FC3-CC26-4E5C-AFCC-36D460484CFD}" type="presParOf" srcId="{5B9D9E03-EE03-4A15-BA9D-55E501742D73}" destId="{9F617B47-1731-40D8-B80D-B7630C5297AE}" srcOrd="3" destOrd="0" presId="urn:microsoft.com/office/officeart/2005/8/layout/cycle6"/>
    <dgm:cxn modelId="{9D7958EB-9479-4F15-B547-4F617BDE6813}" type="presParOf" srcId="{5B9D9E03-EE03-4A15-BA9D-55E501742D73}" destId="{B65DBC47-BB59-474E-A0F9-491556B9888F}" srcOrd="4" destOrd="0" presId="urn:microsoft.com/office/officeart/2005/8/layout/cycle6"/>
    <dgm:cxn modelId="{1AD70AFD-56D1-4308-B879-584A5CBF302B}" type="presParOf" srcId="{5B9D9E03-EE03-4A15-BA9D-55E501742D73}" destId="{E067A725-5E0F-4B18-84C1-9691BA561361}" srcOrd="5" destOrd="0" presId="urn:microsoft.com/office/officeart/2005/8/layout/cycle6"/>
    <dgm:cxn modelId="{64B1B30E-0FA2-42E7-A0AA-E27C42439F25}" type="presParOf" srcId="{5B9D9E03-EE03-4A15-BA9D-55E501742D73}" destId="{C041955B-C923-4A76-AC18-275BB498C1A2}" srcOrd="6" destOrd="0" presId="urn:microsoft.com/office/officeart/2005/8/layout/cycle6"/>
    <dgm:cxn modelId="{257A5B69-C217-490A-B446-2AC28D8B7654}" type="presParOf" srcId="{5B9D9E03-EE03-4A15-BA9D-55E501742D73}" destId="{518F5630-C4E7-4D64-A35B-33C2C230D19F}" srcOrd="7" destOrd="0" presId="urn:microsoft.com/office/officeart/2005/8/layout/cycle6"/>
    <dgm:cxn modelId="{02ECF051-D1A9-4C3F-9081-474F045B9CE2}" type="presParOf" srcId="{5B9D9E03-EE03-4A15-BA9D-55E501742D73}" destId="{DB93AAD7-ED16-405C-9CF3-EA8D18283482}" srcOrd="8" destOrd="0" presId="urn:microsoft.com/office/officeart/2005/8/layout/cycle6"/>
    <dgm:cxn modelId="{4360305C-1E12-43EC-A10B-1AD93C32C195}" type="presParOf" srcId="{5B9D9E03-EE03-4A15-BA9D-55E501742D73}" destId="{D02395C5-53CF-4E39-B7F3-6966AAF5212B}" srcOrd="9" destOrd="0" presId="urn:microsoft.com/office/officeart/2005/8/layout/cycle6"/>
    <dgm:cxn modelId="{F17B956F-9268-4CC6-889B-C79BE15105BB}" type="presParOf" srcId="{5B9D9E03-EE03-4A15-BA9D-55E501742D73}" destId="{384EFA2A-2F2B-4649-BC1D-3DAF5E23C490}" srcOrd="10" destOrd="0" presId="urn:microsoft.com/office/officeart/2005/8/layout/cycle6"/>
    <dgm:cxn modelId="{7475A5BC-FCB4-496A-AF94-9606E50C863D}" type="presParOf" srcId="{5B9D9E03-EE03-4A15-BA9D-55E501742D73}" destId="{B241FBE9-0BD1-4276-B729-72919F350364}" srcOrd="11" destOrd="0" presId="urn:microsoft.com/office/officeart/2005/8/layout/cycle6"/>
    <dgm:cxn modelId="{FB6ACC2F-6F0E-4B92-AFBD-2E9034B8AE8E}" type="presParOf" srcId="{5B9D9E03-EE03-4A15-BA9D-55E501742D73}" destId="{6A2132D8-80F0-4CAB-88BB-6B7CDF545E52}" srcOrd="12" destOrd="0" presId="urn:microsoft.com/office/officeart/2005/8/layout/cycle6"/>
    <dgm:cxn modelId="{F93F3FBD-D6ED-435C-9EC5-991B6C1B2A3C}" type="presParOf" srcId="{5B9D9E03-EE03-4A15-BA9D-55E501742D73}" destId="{B3B8E1B5-2911-419C-B8BA-85F9AC07565C}" srcOrd="13" destOrd="0" presId="urn:microsoft.com/office/officeart/2005/8/layout/cycle6"/>
    <dgm:cxn modelId="{DE20775B-545B-4747-B9FC-FE7617CE6EE4}" type="presParOf" srcId="{5B9D9E03-EE03-4A15-BA9D-55E501742D73}" destId="{DCCC0739-9C9B-4B72-83A7-160705456DEC}" srcOrd="14"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8D3013C-A7F2-451C-B341-02A69218C39E}" type="doc">
      <dgm:prSet loTypeId="urn:microsoft.com/office/officeart/2005/8/layout/cycle6" loCatId="relationship" qsTypeId="urn:microsoft.com/office/officeart/2005/8/quickstyle/3d2" qsCatId="3D" csTypeId="urn:microsoft.com/office/officeart/2005/8/colors/accent1_1" csCatId="accent1" phldr="1"/>
      <dgm:spPr/>
      <dgm:t>
        <a:bodyPr/>
        <a:lstStyle/>
        <a:p>
          <a:endParaRPr lang="en-US"/>
        </a:p>
      </dgm:t>
    </dgm:pt>
    <dgm:pt modelId="{913CF52F-C99B-4B27-B3D9-3756BA2F3243}">
      <dgm:prSet phldrT="[Text]"/>
      <dgm:spPr/>
      <dgm:t>
        <a:bodyPr/>
        <a:lstStyle/>
        <a:p>
          <a:r>
            <a:rPr lang="en-US" dirty="0"/>
            <a:t>Edition</a:t>
          </a:r>
        </a:p>
      </dgm:t>
    </dgm:pt>
    <dgm:pt modelId="{AB8F4C1E-485A-44A0-BF97-FFB87425D3DA}" type="parTrans" cxnId="{D2CDB01C-4E37-4779-80F5-3605ED308DF6}">
      <dgm:prSet/>
      <dgm:spPr/>
      <dgm:t>
        <a:bodyPr/>
        <a:lstStyle/>
        <a:p>
          <a:endParaRPr lang="en-US"/>
        </a:p>
      </dgm:t>
    </dgm:pt>
    <dgm:pt modelId="{F7CF37D2-1C9A-4D45-9673-CEC92545B27D}" type="sibTrans" cxnId="{D2CDB01C-4E37-4779-80F5-3605ED308DF6}">
      <dgm:prSet/>
      <dgm:spPr/>
      <dgm:t>
        <a:bodyPr/>
        <a:lstStyle/>
        <a:p>
          <a:endParaRPr lang="en-US"/>
        </a:p>
      </dgm:t>
    </dgm:pt>
    <dgm:pt modelId="{B7186DE7-8951-40E0-A063-989DA9A451CC}">
      <dgm:prSet phldrT="[Text]"/>
      <dgm:spPr>
        <a:gradFill rotWithShape="0">
          <a:gsLst>
            <a:gs pos="0">
              <a:srgbClr val="5E9EFF"/>
            </a:gs>
            <a:gs pos="39999">
              <a:srgbClr val="85C2FF"/>
            </a:gs>
            <a:gs pos="70000">
              <a:srgbClr val="C4D6EB"/>
            </a:gs>
            <a:gs pos="100000">
              <a:srgbClr val="FFEBFA"/>
            </a:gs>
          </a:gsLst>
          <a:lin ang="16200000" scaled="0"/>
        </a:gradFill>
      </dgm:spPr>
      <dgm:t>
        <a:bodyPr/>
        <a:lstStyle/>
        <a:p>
          <a:r>
            <a:rPr lang="en-US" dirty="0"/>
            <a:t>Version and/or Replicate</a:t>
          </a:r>
        </a:p>
      </dgm:t>
    </dgm:pt>
    <dgm:pt modelId="{D0A1A9F7-2AC2-4767-B69E-13C4CB36D3BC}" type="parTrans" cxnId="{FFDBFD23-339A-4EFA-A6BF-CE38656C0F58}">
      <dgm:prSet/>
      <dgm:spPr/>
      <dgm:t>
        <a:bodyPr/>
        <a:lstStyle/>
        <a:p>
          <a:endParaRPr lang="en-US"/>
        </a:p>
      </dgm:t>
    </dgm:pt>
    <dgm:pt modelId="{B81BE471-80C3-4FB1-9B94-D19E46C68634}" type="sibTrans" cxnId="{FFDBFD23-339A-4EFA-A6BF-CE38656C0F58}">
      <dgm:prSet/>
      <dgm:spPr/>
      <dgm:t>
        <a:bodyPr/>
        <a:lstStyle/>
        <a:p>
          <a:endParaRPr lang="en-US"/>
        </a:p>
      </dgm:t>
    </dgm:pt>
    <dgm:pt modelId="{51C67F37-157E-40A1-8D03-63E60F229654}">
      <dgm:prSet phldrT="[Text]"/>
      <dgm:spPr>
        <a:gradFill rotWithShape="0">
          <a:gsLst>
            <a:gs pos="0">
              <a:srgbClr val="FBEAC7"/>
            </a:gs>
            <a:gs pos="17999">
              <a:srgbClr val="FEE7F2"/>
            </a:gs>
            <a:gs pos="36000">
              <a:srgbClr val="FAC77D"/>
            </a:gs>
            <a:gs pos="61000">
              <a:srgbClr val="FBA97D"/>
            </a:gs>
            <a:gs pos="82001">
              <a:srgbClr val="FBD49C"/>
            </a:gs>
            <a:gs pos="100000">
              <a:srgbClr val="FEE7F2"/>
            </a:gs>
          </a:gsLst>
          <a:lin ang="16200000" scaled="0"/>
        </a:gradFill>
      </dgm:spPr>
      <dgm:t>
        <a:bodyPr/>
        <a:lstStyle/>
        <a:p>
          <a:r>
            <a:rPr lang="en-US" dirty="0"/>
            <a:t>Edit</a:t>
          </a:r>
        </a:p>
      </dgm:t>
    </dgm:pt>
    <dgm:pt modelId="{F09F0AAE-006F-4FA0-93DB-3021B83B613B}" type="parTrans" cxnId="{4EBD5B2C-BB2C-4EA0-863C-70A24162FF9B}">
      <dgm:prSet/>
      <dgm:spPr/>
      <dgm:t>
        <a:bodyPr/>
        <a:lstStyle/>
        <a:p>
          <a:endParaRPr lang="en-US"/>
        </a:p>
      </dgm:t>
    </dgm:pt>
    <dgm:pt modelId="{D68A3E68-9B0F-4D15-86B7-47FF4B7FFE2B}" type="sibTrans" cxnId="{4EBD5B2C-BB2C-4EA0-863C-70A24162FF9B}">
      <dgm:prSet/>
      <dgm:spPr/>
      <dgm:t>
        <a:bodyPr/>
        <a:lstStyle/>
        <a:p>
          <a:endParaRPr lang="en-US"/>
        </a:p>
      </dgm:t>
    </dgm:pt>
    <dgm:pt modelId="{E3B4DF00-A6DC-4E8F-BC38-45FC308D86B5}">
      <dgm:prSet phldrT="[Text]"/>
      <dgm:spPr>
        <a:gradFill rotWithShape="0">
          <a:gsLst>
            <a:gs pos="0">
              <a:srgbClr val="5E9EFF"/>
            </a:gs>
            <a:gs pos="39999">
              <a:srgbClr val="85C2FF"/>
            </a:gs>
            <a:gs pos="70000">
              <a:srgbClr val="C4D6EB"/>
            </a:gs>
            <a:gs pos="100000">
              <a:srgbClr val="FFEBFA"/>
            </a:gs>
          </a:gsLst>
          <a:lin ang="16200000" scaled="0"/>
        </a:gradFill>
      </dgm:spPr>
      <dgm:t>
        <a:bodyPr/>
        <a:lstStyle/>
        <a:p>
          <a:r>
            <a:rPr lang="en-US" dirty="0"/>
            <a:t>Validate:</a:t>
          </a:r>
        </a:p>
        <a:p>
          <a:r>
            <a:rPr lang="en-US" dirty="0"/>
            <a:t>Synchronize or reconcile and post</a:t>
          </a:r>
        </a:p>
      </dgm:t>
    </dgm:pt>
    <dgm:pt modelId="{C37F0405-CA96-4C33-991E-EF77C149254A}" type="parTrans" cxnId="{FFBB998C-0641-48C5-ABBB-EA1519FD1A59}">
      <dgm:prSet/>
      <dgm:spPr/>
      <dgm:t>
        <a:bodyPr/>
        <a:lstStyle/>
        <a:p>
          <a:endParaRPr lang="en-US"/>
        </a:p>
      </dgm:t>
    </dgm:pt>
    <dgm:pt modelId="{BDF67732-18EA-4CC8-A100-8FBD1688D0D9}" type="sibTrans" cxnId="{FFBB998C-0641-48C5-ABBB-EA1519FD1A59}">
      <dgm:prSet/>
      <dgm:spPr/>
      <dgm:t>
        <a:bodyPr/>
        <a:lstStyle/>
        <a:p>
          <a:endParaRPr lang="en-US"/>
        </a:p>
      </dgm:t>
    </dgm:pt>
    <dgm:pt modelId="{CC25AF69-987E-456D-A8C0-BDAD5B2BAA63}">
      <dgm:prSet phldrT="[Text]"/>
      <dgm:spPr>
        <a:gradFill flip="none" rotWithShape="1">
          <a:gsLst>
            <a:gs pos="0">
              <a:srgbClr val="DDEBCF"/>
            </a:gs>
            <a:gs pos="50000">
              <a:srgbClr val="9CB86E"/>
            </a:gs>
            <a:gs pos="100000">
              <a:srgbClr val="156B13"/>
            </a:gs>
          </a:gsLst>
          <a:lin ang="5400000" scaled="1"/>
          <a:tileRect/>
        </a:gradFill>
      </dgm:spPr>
      <dgm:t>
        <a:bodyPr/>
        <a:lstStyle/>
        <a:p>
          <a:r>
            <a:rPr lang="en-US" dirty="0"/>
            <a:t>Update Metadata</a:t>
          </a:r>
        </a:p>
      </dgm:t>
    </dgm:pt>
    <dgm:pt modelId="{02108B93-2736-43CD-A476-D164BE21050F}" type="parTrans" cxnId="{6A89E8A1-FC1B-44BF-8078-8BD454BC3A6F}">
      <dgm:prSet/>
      <dgm:spPr/>
      <dgm:t>
        <a:bodyPr/>
        <a:lstStyle/>
        <a:p>
          <a:endParaRPr lang="en-US"/>
        </a:p>
      </dgm:t>
    </dgm:pt>
    <dgm:pt modelId="{5E3EC494-81FD-4DCE-B98C-7F225C60F32B}" type="sibTrans" cxnId="{6A89E8A1-FC1B-44BF-8078-8BD454BC3A6F}">
      <dgm:prSet/>
      <dgm:spPr/>
      <dgm:t>
        <a:bodyPr/>
        <a:lstStyle/>
        <a:p>
          <a:endParaRPr lang="en-US"/>
        </a:p>
      </dgm:t>
    </dgm:pt>
    <dgm:pt modelId="{5B9D9E03-EE03-4A15-BA9D-55E501742D73}" type="pres">
      <dgm:prSet presAssocID="{48D3013C-A7F2-451C-B341-02A69218C39E}" presName="cycle" presStyleCnt="0">
        <dgm:presLayoutVars>
          <dgm:dir/>
          <dgm:resizeHandles val="exact"/>
        </dgm:presLayoutVars>
      </dgm:prSet>
      <dgm:spPr/>
    </dgm:pt>
    <dgm:pt modelId="{DF21CD24-2F6F-44A1-9A8D-7798E98AFB69}" type="pres">
      <dgm:prSet presAssocID="{913CF52F-C99B-4B27-B3D9-3756BA2F3243}" presName="node" presStyleLbl="node1" presStyleIdx="0" presStyleCnt="5">
        <dgm:presLayoutVars>
          <dgm:bulletEnabled val="1"/>
        </dgm:presLayoutVars>
      </dgm:prSet>
      <dgm:spPr/>
    </dgm:pt>
    <dgm:pt modelId="{EC7AC318-3930-4DE0-A282-06C6E24C4579}" type="pres">
      <dgm:prSet presAssocID="{913CF52F-C99B-4B27-B3D9-3756BA2F3243}" presName="spNode" presStyleCnt="0"/>
      <dgm:spPr/>
    </dgm:pt>
    <dgm:pt modelId="{31CD2CE1-EA80-42A5-BAB1-F067858BB92D}" type="pres">
      <dgm:prSet presAssocID="{F7CF37D2-1C9A-4D45-9673-CEC92545B27D}" presName="sibTrans" presStyleLbl="sibTrans1D1" presStyleIdx="0" presStyleCnt="5"/>
      <dgm:spPr/>
    </dgm:pt>
    <dgm:pt modelId="{9F617B47-1731-40D8-B80D-B7630C5297AE}" type="pres">
      <dgm:prSet presAssocID="{B7186DE7-8951-40E0-A063-989DA9A451CC}" presName="node" presStyleLbl="node1" presStyleIdx="1" presStyleCnt="5">
        <dgm:presLayoutVars>
          <dgm:bulletEnabled val="1"/>
        </dgm:presLayoutVars>
      </dgm:prSet>
      <dgm:spPr/>
    </dgm:pt>
    <dgm:pt modelId="{B65DBC47-BB59-474E-A0F9-491556B9888F}" type="pres">
      <dgm:prSet presAssocID="{B7186DE7-8951-40E0-A063-989DA9A451CC}" presName="spNode" presStyleCnt="0"/>
      <dgm:spPr/>
    </dgm:pt>
    <dgm:pt modelId="{E067A725-5E0F-4B18-84C1-9691BA561361}" type="pres">
      <dgm:prSet presAssocID="{B81BE471-80C3-4FB1-9B94-D19E46C68634}" presName="sibTrans" presStyleLbl="sibTrans1D1" presStyleIdx="1" presStyleCnt="5"/>
      <dgm:spPr/>
    </dgm:pt>
    <dgm:pt modelId="{C041955B-C923-4A76-AC18-275BB498C1A2}" type="pres">
      <dgm:prSet presAssocID="{51C67F37-157E-40A1-8D03-63E60F229654}" presName="node" presStyleLbl="node1" presStyleIdx="2" presStyleCnt="5">
        <dgm:presLayoutVars>
          <dgm:bulletEnabled val="1"/>
        </dgm:presLayoutVars>
      </dgm:prSet>
      <dgm:spPr/>
    </dgm:pt>
    <dgm:pt modelId="{518F5630-C4E7-4D64-A35B-33C2C230D19F}" type="pres">
      <dgm:prSet presAssocID="{51C67F37-157E-40A1-8D03-63E60F229654}" presName="spNode" presStyleCnt="0"/>
      <dgm:spPr/>
    </dgm:pt>
    <dgm:pt modelId="{DB93AAD7-ED16-405C-9CF3-EA8D18283482}" type="pres">
      <dgm:prSet presAssocID="{D68A3E68-9B0F-4D15-86B7-47FF4B7FFE2B}" presName="sibTrans" presStyleLbl="sibTrans1D1" presStyleIdx="2" presStyleCnt="5"/>
      <dgm:spPr/>
    </dgm:pt>
    <dgm:pt modelId="{D02395C5-53CF-4E39-B7F3-6966AAF5212B}" type="pres">
      <dgm:prSet presAssocID="{E3B4DF00-A6DC-4E8F-BC38-45FC308D86B5}" presName="node" presStyleLbl="node1" presStyleIdx="3" presStyleCnt="5" custScaleX="118004" custScaleY="121290">
        <dgm:presLayoutVars>
          <dgm:bulletEnabled val="1"/>
        </dgm:presLayoutVars>
      </dgm:prSet>
      <dgm:spPr/>
    </dgm:pt>
    <dgm:pt modelId="{384EFA2A-2F2B-4649-BC1D-3DAF5E23C490}" type="pres">
      <dgm:prSet presAssocID="{E3B4DF00-A6DC-4E8F-BC38-45FC308D86B5}" presName="spNode" presStyleCnt="0"/>
      <dgm:spPr/>
    </dgm:pt>
    <dgm:pt modelId="{B241FBE9-0BD1-4276-B729-72919F350364}" type="pres">
      <dgm:prSet presAssocID="{BDF67732-18EA-4CC8-A100-8FBD1688D0D9}" presName="sibTrans" presStyleLbl="sibTrans1D1" presStyleIdx="3" presStyleCnt="5"/>
      <dgm:spPr/>
    </dgm:pt>
    <dgm:pt modelId="{6A2132D8-80F0-4CAB-88BB-6B7CDF545E52}" type="pres">
      <dgm:prSet presAssocID="{CC25AF69-987E-456D-A8C0-BDAD5B2BAA63}" presName="node" presStyleLbl="node1" presStyleIdx="4" presStyleCnt="5">
        <dgm:presLayoutVars>
          <dgm:bulletEnabled val="1"/>
        </dgm:presLayoutVars>
      </dgm:prSet>
      <dgm:spPr/>
    </dgm:pt>
    <dgm:pt modelId="{B3B8E1B5-2911-419C-B8BA-85F9AC07565C}" type="pres">
      <dgm:prSet presAssocID="{CC25AF69-987E-456D-A8C0-BDAD5B2BAA63}" presName="spNode" presStyleCnt="0"/>
      <dgm:spPr/>
    </dgm:pt>
    <dgm:pt modelId="{DCCC0739-9C9B-4B72-83A7-160705456DEC}" type="pres">
      <dgm:prSet presAssocID="{5E3EC494-81FD-4DCE-B98C-7F225C60F32B}" presName="sibTrans" presStyleLbl="sibTrans1D1" presStyleIdx="4" presStyleCnt="5"/>
      <dgm:spPr/>
    </dgm:pt>
  </dgm:ptLst>
  <dgm:cxnLst>
    <dgm:cxn modelId="{4D061002-1501-41CD-ABA2-04F942340151}" type="presOf" srcId="{D68A3E68-9B0F-4D15-86B7-47FF4B7FFE2B}" destId="{DB93AAD7-ED16-405C-9CF3-EA8D18283482}" srcOrd="0" destOrd="0" presId="urn:microsoft.com/office/officeart/2005/8/layout/cycle6"/>
    <dgm:cxn modelId="{D2CDB01C-4E37-4779-80F5-3605ED308DF6}" srcId="{48D3013C-A7F2-451C-B341-02A69218C39E}" destId="{913CF52F-C99B-4B27-B3D9-3756BA2F3243}" srcOrd="0" destOrd="0" parTransId="{AB8F4C1E-485A-44A0-BF97-FFB87425D3DA}" sibTransId="{F7CF37D2-1C9A-4D45-9673-CEC92545B27D}"/>
    <dgm:cxn modelId="{02682C23-7552-48F6-8A37-5BDC6661F1C2}" type="presOf" srcId="{5E3EC494-81FD-4DCE-B98C-7F225C60F32B}" destId="{DCCC0739-9C9B-4B72-83A7-160705456DEC}" srcOrd="0" destOrd="0" presId="urn:microsoft.com/office/officeart/2005/8/layout/cycle6"/>
    <dgm:cxn modelId="{FFDBFD23-339A-4EFA-A6BF-CE38656C0F58}" srcId="{48D3013C-A7F2-451C-B341-02A69218C39E}" destId="{B7186DE7-8951-40E0-A063-989DA9A451CC}" srcOrd="1" destOrd="0" parTransId="{D0A1A9F7-2AC2-4767-B69E-13C4CB36D3BC}" sibTransId="{B81BE471-80C3-4FB1-9B94-D19E46C68634}"/>
    <dgm:cxn modelId="{4EBD5B2C-BB2C-4EA0-863C-70A24162FF9B}" srcId="{48D3013C-A7F2-451C-B341-02A69218C39E}" destId="{51C67F37-157E-40A1-8D03-63E60F229654}" srcOrd="2" destOrd="0" parTransId="{F09F0AAE-006F-4FA0-93DB-3021B83B613B}" sibTransId="{D68A3E68-9B0F-4D15-86B7-47FF4B7FFE2B}"/>
    <dgm:cxn modelId="{8F1E9A3C-BE91-4E4E-A8B3-9EEAE0C69BA0}" type="presOf" srcId="{B81BE471-80C3-4FB1-9B94-D19E46C68634}" destId="{E067A725-5E0F-4B18-84C1-9691BA561361}" srcOrd="0" destOrd="0" presId="urn:microsoft.com/office/officeart/2005/8/layout/cycle6"/>
    <dgm:cxn modelId="{9B0AEA5A-8FAC-41E4-B162-D46C4DFB3B4F}" type="presOf" srcId="{F7CF37D2-1C9A-4D45-9673-CEC92545B27D}" destId="{31CD2CE1-EA80-42A5-BAB1-F067858BB92D}" srcOrd="0" destOrd="0" presId="urn:microsoft.com/office/officeart/2005/8/layout/cycle6"/>
    <dgm:cxn modelId="{FFBB998C-0641-48C5-ABBB-EA1519FD1A59}" srcId="{48D3013C-A7F2-451C-B341-02A69218C39E}" destId="{E3B4DF00-A6DC-4E8F-BC38-45FC308D86B5}" srcOrd="3" destOrd="0" parTransId="{C37F0405-CA96-4C33-991E-EF77C149254A}" sibTransId="{BDF67732-18EA-4CC8-A100-8FBD1688D0D9}"/>
    <dgm:cxn modelId="{7600A99C-163B-45A9-8DB2-EA24BCE1E269}" type="presOf" srcId="{E3B4DF00-A6DC-4E8F-BC38-45FC308D86B5}" destId="{D02395C5-53CF-4E39-B7F3-6966AAF5212B}" srcOrd="0" destOrd="0" presId="urn:microsoft.com/office/officeart/2005/8/layout/cycle6"/>
    <dgm:cxn modelId="{6A89E8A1-FC1B-44BF-8078-8BD454BC3A6F}" srcId="{48D3013C-A7F2-451C-B341-02A69218C39E}" destId="{CC25AF69-987E-456D-A8C0-BDAD5B2BAA63}" srcOrd="4" destOrd="0" parTransId="{02108B93-2736-43CD-A476-D164BE21050F}" sibTransId="{5E3EC494-81FD-4DCE-B98C-7F225C60F32B}"/>
    <dgm:cxn modelId="{6D5EACA6-31FF-4D69-952F-4D390531B404}" type="presOf" srcId="{BDF67732-18EA-4CC8-A100-8FBD1688D0D9}" destId="{B241FBE9-0BD1-4276-B729-72919F350364}" srcOrd="0" destOrd="0" presId="urn:microsoft.com/office/officeart/2005/8/layout/cycle6"/>
    <dgm:cxn modelId="{103EB5B3-3C63-4FE7-8920-866C61B90B13}" type="presOf" srcId="{48D3013C-A7F2-451C-B341-02A69218C39E}" destId="{5B9D9E03-EE03-4A15-BA9D-55E501742D73}" srcOrd="0" destOrd="0" presId="urn:microsoft.com/office/officeart/2005/8/layout/cycle6"/>
    <dgm:cxn modelId="{8F2077E0-D227-4402-9C57-C5594611846D}" type="presOf" srcId="{51C67F37-157E-40A1-8D03-63E60F229654}" destId="{C041955B-C923-4A76-AC18-275BB498C1A2}" srcOrd="0" destOrd="0" presId="urn:microsoft.com/office/officeart/2005/8/layout/cycle6"/>
    <dgm:cxn modelId="{799BF8ED-4902-4CA1-8310-EE1B4828D30A}" type="presOf" srcId="{CC25AF69-987E-456D-A8C0-BDAD5B2BAA63}" destId="{6A2132D8-80F0-4CAB-88BB-6B7CDF545E52}" srcOrd="0" destOrd="0" presId="urn:microsoft.com/office/officeart/2005/8/layout/cycle6"/>
    <dgm:cxn modelId="{E79CAEF6-2860-4CD7-91D8-D62D8549BD2A}" type="presOf" srcId="{913CF52F-C99B-4B27-B3D9-3756BA2F3243}" destId="{DF21CD24-2F6F-44A1-9A8D-7798E98AFB69}" srcOrd="0" destOrd="0" presId="urn:microsoft.com/office/officeart/2005/8/layout/cycle6"/>
    <dgm:cxn modelId="{1B5D8BF9-B303-4CF8-8FB5-AE1792BA61B5}" type="presOf" srcId="{B7186DE7-8951-40E0-A063-989DA9A451CC}" destId="{9F617B47-1731-40D8-B80D-B7630C5297AE}" srcOrd="0" destOrd="0" presId="urn:microsoft.com/office/officeart/2005/8/layout/cycle6"/>
    <dgm:cxn modelId="{73AD0873-1B57-4894-8F8C-5F3B8BF75338}" type="presParOf" srcId="{5B9D9E03-EE03-4A15-BA9D-55E501742D73}" destId="{DF21CD24-2F6F-44A1-9A8D-7798E98AFB69}" srcOrd="0" destOrd="0" presId="urn:microsoft.com/office/officeart/2005/8/layout/cycle6"/>
    <dgm:cxn modelId="{D5ACE37D-ACB3-441E-B98E-8A48C5CF5403}" type="presParOf" srcId="{5B9D9E03-EE03-4A15-BA9D-55E501742D73}" destId="{EC7AC318-3930-4DE0-A282-06C6E24C4579}" srcOrd="1" destOrd="0" presId="urn:microsoft.com/office/officeart/2005/8/layout/cycle6"/>
    <dgm:cxn modelId="{0701EA94-D1DD-4967-AF2F-4BA9D4E35AD2}" type="presParOf" srcId="{5B9D9E03-EE03-4A15-BA9D-55E501742D73}" destId="{31CD2CE1-EA80-42A5-BAB1-F067858BB92D}" srcOrd="2" destOrd="0" presId="urn:microsoft.com/office/officeart/2005/8/layout/cycle6"/>
    <dgm:cxn modelId="{59BE2BF3-9B60-43E1-9689-705693C38890}" type="presParOf" srcId="{5B9D9E03-EE03-4A15-BA9D-55E501742D73}" destId="{9F617B47-1731-40D8-B80D-B7630C5297AE}" srcOrd="3" destOrd="0" presId="urn:microsoft.com/office/officeart/2005/8/layout/cycle6"/>
    <dgm:cxn modelId="{B6970B3B-F06C-47BA-BA93-B363ECCB61F6}" type="presParOf" srcId="{5B9D9E03-EE03-4A15-BA9D-55E501742D73}" destId="{B65DBC47-BB59-474E-A0F9-491556B9888F}" srcOrd="4" destOrd="0" presId="urn:microsoft.com/office/officeart/2005/8/layout/cycle6"/>
    <dgm:cxn modelId="{F8C7F92B-3F4A-4713-A67B-4757086F29A9}" type="presParOf" srcId="{5B9D9E03-EE03-4A15-BA9D-55E501742D73}" destId="{E067A725-5E0F-4B18-84C1-9691BA561361}" srcOrd="5" destOrd="0" presId="urn:microsoft.com/office/officeart/2005/8/layout/cycle6"/>
    <dgm:cxn modelId="{8EEB3373-4E0E-4E01-91D9-6881406F2306}" type="presParOf" srcId="{5B9D9E03-EE03-4A15-BA9D-55E501742D73}" destId="{C041955B-C923-4A76-AC18-275BB498C1A2}" srcOrd="6" destOrd="0" presId="urn:microsoft.com/office/officeart/2005/8/layout/cycle6"/>
    <dgm:cxn modelId="{F1077880-F9B5-403B-8BF3-848DC332FF66}" type="presParOf" srcId="{5B9D9E03-EE03-4A15-BA9D-55E501742D73}" destId="{518F5630-C4E7-4D64-A35B-33C2C230D19F}" srcOrd="7" destOrd="0" presId="urn:microsoft.com/office/officeart/2005/8/layout/cycle6"/>
    <dgm:cxn modelId="{320AD861-FF5D-473D-89EF-7A273FA251F0}" type="presParOf" srcId="{5B9D9E03-EE03-4A15-BA9D-55E501742D73}" destId="{DB93AAD7-ED16-405C-9CF3-EA8D18283482}" srcOrd="8" destOrd="0" presId="urn:microsoft.com/office/officeart/2005/8/layout/cycle6"/>
    <dgm:cxn modelId="{40603A3E-3931-4B2B-8682-10543B6DA911}" type="presParOf" srcId="{5B9D9E03-EE03-4A15-BA9D-55E501742D73}" destId="{D02395C5-53CF-4E39-B7F3-6966AAF5212B}" srcOrd="9" destOrd="0" presId="urn:microsoft.com/office/officeart/2005/8/layout/cycle6"/>
    <dgm:cxn modelId="{B834C36F-C889-4B16-98E3-6BFD039ED756}" type="presParOf" srcId="{5B9D9E03-EE03-4A15-BA9D-55E501742D73}" destId="{384EFA2A-2F2B-4649-BC1D-3DAF5E23C490}" srcOrd="10" destOrd="0" presId="urn:microsoft.com/office/officeart/2005/8/layout/cycle6"/>
    <dgm:cxn modelId="{5DBBDA0D-81DA-4BAE-A47D-C2742D910BAB}" type="presParOf" srcId="{5B9D9E03-EE03-4A15-BA9D-55E501742D73}" destId="{B241FBE9-0BD1-4276-B729-72919F350364}" srcOrd="11" destOrd="0" presId="urn:microsoft.com/office/officeart/2005/8/layout/cycle6"/>
    <dgm:cxn modelId="{22926B72-865E-4CBA-9BEE-A15192683233}" type="presParOf" srcId="{5B9D9E03-EE03-4A15-BA9D-55E501742D73}" destId="{6A2132D8-80F0-4CAB-88BB-6B7CDF545E52}" srcOrd="12" destOrd="0" presId="urn:microsoft.com/office/officeart/2005/8/layout/cycle6"/>
    <dgm:cxn modelId="{286F0EEB-AE00-4017-8239-28C5A83100F1}" type="presParOf" srcId="{5B9D9E03-EE03-4A15-BA9D-55E501742D73}" destId="{B3B8E1B5-2911-419C-B8BA-85F9AC07565C}" srcOrd="13" destOrd="0" presId="urn:microsoft.com/office/officeart/2005/8/layout/cycle6"/>
    <dgm:cxn modelId="{49179ACA-DD29-4A17-9DC3-FDB53A4B4BE6}" type="presParOf" srcId="{5B9D9E03-EE03-4A15-BA9D-55E501742D73}" destId="{DCCC0739-9C9B-4B72-83A7-160705456DEC}" srcOrd="14"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21CD24-2F6F-44A1-9A8D-7798E98AFB69}">
      <dsp:nvSpPr>
        <dsp:cNvPr id="0" name=""/>
        <dsp:cNvSpPr/>
      </dsp:nvSpPr>
      <dsp:spPr>
        <a:xfrm>
          <a:off x="3323573" y="2213"/>
          <a:ext cx="1125252" cy="731413"/>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Edition</a:t>
          </a:r>
        </a:p>
      </dsp:txBody>
      <dsp:txXfrm>
        <a:off x="3359278" y="37918"/>
        <a:ext cx="1053842" cy="660003"/>
      </dsp:txXfrm>
    </dsp:sp>
    <dsp:sp modelId="{31CD2CE1-EA80-42A5-BAB1-F067858BB92D}">
      <dsp:nvSpPr>
        <dsp:cNvPr id="0" name=""/>
        <dsp:cNvSpPr/>
      </dsp:nvSpPr>
      <dsp:spPr>
        <a:xfrm>
          <a:off x="2424282" y="367920"/>
          <a:ext cx="2923835" cy="2923835"/>
        </a:xfrm>
        <a:custGeom>
          <a:avLst/>
          <a:gdLst/>
          <a:ahLst/>
          <a:cxnLst/>
          <a:rect l="0" t="0" r="0" b="0"/>
          <a:pathLst>
            <a:path>
              <a:moveTo>
                <a:pt x="2032281" y="115853"/>
              </a:moveTo>
              <a:arcTo wR="1461917" hR="1461917" stAng="17577822" swAng="1962524"/>
            </a:path>
          </a:pathLst>
        </a:custGeom>
        <a:noFill/>
        <a:ln w="9525" cap="flat" cmpd="sng" algn="ctr">
          <a:solidFill>
            <a:schemeClr val="accent1">
              <a:hueOff val="0"/>
              <a:satOff val="0"/>
              <a:lumOff val="0"/>
              <a:alphaOff val="0"/>
            </a:schemeClr>
          </a:solidFill>
          <a:prstDash val="solid"/>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9F617B47-1731-40D8-B80D-B7630C5297AE}">
      <dsp:nvSpPr>
        <dsp:cNvPr id="0" name=""/>
        <dsp:cNvSpPr/>
      </dsp:nvSpPr>
      <dsp:spPr>
        <a:xfrm>
          <a:off x="4713940" y="1012373"/>
          <a:ext cx="1125252" cy="731413"/>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Backup</a:t>
          </a:r>
        </a:p>
      </dsp:txBody>
      <dsp:txXfrm>
        <a:off x="4749645" y="1048078"/>
        <a:ext cx="1053842" cy="660003"/>
      </dsp:txXfrm>
    </dsp:sp>
    <dsp:sp modelId="{E067A725-5E0F-4B18-84C1-9691BA561361}">
      <dsp:nvSpPr>
        <dsp:cNvPr id="0" name=""/>
        <dsp:cNvSpPr/>
      </dsp:nvSpPr>
      <dsp:spPr>
        <a:xfrm>
          <a:off x="2424282" y="367920"/>
          <a:ext cx="2923835" cy="2923835"/>
        </a:xfrm>
        <a:custGeom>
          <a:avLst/>
          <a:gdLst/>
          <a:ahLst/>
          <a:cxnLst/>
          <a:rect l="0" t="0" r="0" b="0"/>
          <a:pathLst>
            <a:path>
              <a:moveTo>
                <a:pt x="2921822" y="1385215"/>
              </a:moveTo>
              <a:arcTo wR="1461917" hR="1461917" stAng="21419549" swAng="2197061"/>
            </a:path>
          </a:pathLst>
        </a:custGeom>
        <a:noFill/>
        <a:ln w="9525" cap="flat" cmpd="sng" algn="ctr">
          <a:solidFill>
            <a:schemeClr val="accent1">
              <a:hueOff val="0"/>
              <a:satOff val="0"/>
              <a:lumOff val="0"/>
              <a:alphaOff val="0"/>
            </a:schemeClr>
          </a:solidFill>
          <a:prstDash val="solid"/>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C041955B-C923-4A76-AC18-275BB498C1A2}">
      <dsp:nvSpPr>
        <dsp:cNvPr id="0" name=""/>
        <dsp:cNvSpPr/>
      </dsp:nvSpPr>
      <dsp:spPr>
        <a:xfrm>
          <a:off x="4182867" y="2646847"/>
          <a:ext cx="1125252" cy="731413"/>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Edit</a:t>
          </a:r>
        </a:p>
      </dsp:txBody>
      <dsp:txXfrm>
        <a:off x="4218572" y="2682552"/>
        <a:ext cx="1053842" cy="660003"/>
      </dsp:txXfrm>
    </dsp:sp>
    <dsp:sp modelId="{DB93AAD7-ED16-405C-9CF3-EA8D18283482}">
      <dsp:nvSpPr>
        <dsp:cNvPr id="0" name=""/>
        <dsp:cNvSpPr/>
      </dsp:nvSpPr>
      <dsp:spPr>
        <a:xfrm>
          <a:off x="2424282" y="367920"/>
          <a:ext cx="2923835" cy="2923835"/>
        </a:xfrm>
        <a:custGeom>
          <a:avLst/>
          <a:gdLst/>
          <a:ahLst/>
          <a:cxnLst/>
          <a:rect l="0" t="0" r="0" b="0"/>
          <a:pathLst>
            <a:path>
              <a:moveTo>
                <a:pt x="1752773" y="2894610"/>
              </a:moveTo>
              <a:arcTo wR="1461917" hR="1461917" stAng="4711450" swAng="1377100"/>
            </a:path>
          </a:pathLst>
        </a:custGeom>
        <a:noFill/>
        <a:ln w="9525" cap="flat" cmpd="sng" algn="ctr">
          <a:solidFill>
            <a:schemeClr val="accent1">
              <a:hueOff val="0"/>
              <a:satOff val="0"/>
              <a:lumOff val="0"/>
              <a:alphaOff val="0"/>
            </a:schemeClr>
          </a:solidFill>
          <a:prstDash val="solid"/>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D02395C5-53CF-4E39-B7F3-6966AAF5212B}">
      <dsp:nvSpPr>
        <dsp:cNvPr id="0" name=""/>
        <dsp:cNvSpPr/>
      </dsp:nvSpPr>
      <dsp:spPr>
        <a:xfrm>
          <a:off x="2464280" y="2646847"/>
          <a:ext cx="1125252" cy="731413"/>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Validate</a:t>
          </a:r>
        </a:p>
      </dsp:txBody>
      <dsp:txXfrm>
        <a:off x="2499985" y="2682552"/>
        <a:ext cx="1053842" cy="660003"/>
      </dsp:txXfrm>
    </dsp:sp>
    <dsp:sp modelId="{B241FBE9-0BD1-4276-B729-72919F350364}">
      <dsp:nvSpPr>
        <dsp:cNvPr id="0" name=""/>
        <dsp:cNvSpPr/>
      </dsp:nvSpPr>
      <dsp:spPr>
        <a:xfrm>
          <a:off x="2424282" y="367920"/>
          <a:ext cx="2923835" cy="2923835"/>
        </a:xfrm>
        <a:custGeom>
          <a:avLst/>
          <a:gdLst/>
          <a:ahLst/>
          <a:cxnLst/>
          <a:rect l="0" t="0" r="0" b="0"/>
          <a:pathLst>
            <a:path>
              <a:moveTo>
                <a:pt x="244398" y="2271146"/>
              </a:moveTo>
              <a:arcTo wR="1461917" hR="1461917" stAng="8783391" swAng="2197061"/>
            </a:path>
          </a:pathLst>
        </a:custGeom>
        <a:noFill/>
        <a:ln w="9525" cap="flat" cmpd="sng" algn="ctr">
          <a:solidFill>
            <a:schemeClr val="accent1">
              <a:hueOff val="0"/>
              <a:satOff val="0"/>
              <a:lumOff val="0"/>
              <a:alphaOff val="0"/>
            </a:schemeClr>
          </a:solidFill>
          <a:prstDash val="solid"/>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6A2132D8-80F0-4CAB-88BB-6B7CDF545E52}">
      <dsp:nvSpPr>
        <dsp:cNvPr id="0" name=""/>
        <dsp:cNvSpPr/>
      </dsp:nvSpPr>
      <dsp:spPr>
        <a:xfrm>
          <a:off x="1933207" y="1012373"/>
          <a:ext cx="1125252" cy="731413"/>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Update Metadata</a:t>
          </a:r>
        </a:p>
      </dsp:txBody>
      <dsp:txXfrm>
        <a:off x="1968912" y="1048078"/>
        <a:ext cx="1053842" cy="660003"/>
      </dsp:txXfrm>
    </dsp:sp>
    <dsp:sp modelId="{DCCC0739-9C9B-4B72-83A7-160705456DEC}">
      <dsp:nvSpPr>
        <dsp:cNvPr id="0" name=""/>
        <dsp:cNvSpPr/>
      </dsp:nvSpPr>
      <dsp:spPr>
        <a:xfrm>
          <a:off x="2424282" y="367920"/>
          <a:ext cx="2923835" cy="2923835"/>
        </a:xfrm>
        <a:custGeom>
          <a:avLst/>
          <a:gdLst/>
          <a:ahLst/>
          <a:cxnLst/>
          <a:rect l="0" t="0" r="0" b="0"/>
          <a:pathLst>
            <a:path>
              <a:moveTo>
                <a:pt x="254626" y="637508"/>
              </a:moveTo>
              <a:arcTo wR="1461917" hR="1461917" stAng="12859654" swAng="1962524"/>
            </a:path>
          </a:pathLst>
        </a:custGeom>
        <a:noFill/>
        <a:ln w="9525" cap="flat" cmpd="sng" algn="ctr">
          <a:solidFill>
            <a:schemeClr val="accent1">
              <a:hueOff val="0"/>
              <a:satOff val="0"/>
              <a:lumOff val="0"/>
              <a:alphaOff val="0"/>
            </a:schemeClr>
          </a:solidFill>
          <a:prstDash val="solid"/>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21CD24-2F6F-44A1-9A8D-7798E98AFB69}">
      <dsp:nvSpPr>
        <dsp:cNvPr id="0" name=""/>
        <dsp:cNvSpPr/>
      </dsp:nvSpPr>
      <dsp:spPr>
        <a:xfrm>
          <a:off x="3323573" y="-12453"/>
          <a:ext cx="1125252" cy="731413"/>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Edition</a:t>
          </a:r>
        </a:p>
      </dsp:txBody>
      <dsp:txXfrm>
        <a:off x="3359278" y="23252"/>
        <a:ext cx="1053842" cy="660003"/>
      </dsp:txXfrm>
    </dsp:sp>
    <dsp:sp modelId="{31CD2CE1-EA80-42A5-BAB1-F067858BB92D}">
      <dsp:nvSpPr>
        <dsp:cNvPr id="0" name=""/>
        <dsp:cNvSpPr/>
      </dsp:nvSpPr>
      <dsp:spPr>
        <a:xfrm>
          <a:off x="2424282" y="353253"/>
          <a:ext cx="2923835" cy="2923835"/>
        </a:xfrm>
        <a:custGeom>
          <a:avLst/>
          <a:gdLst/>
          <a:ahLst/>
          <a:cxnLst/>
          <a:rect l="0" t="0" r="0" b="0"/>
          <a:pathLst>
            <a:path>
              <a:moveTo>
                <a:pt x="2032281" y="115853"/>
              </a:moveTo>
              <a:arcTo wR="1461917" hR="1461917" stAng="17577822" swAng="1962524"/>
            </a:path>
          </a:pathLst>
        </a:custGeom>
        <a:noFill/>
        <a:ln w="9525" cap="flat" cmpd="sng" algn="ctr">
          <a:solidFill>
            <a:schemeClr val="accent1">
              <a:hueOff val="0"/>
              <a:satOff val="0"/>
              <a:lumOff val="0"/>
              <a:alphaOff val="0"/>
            </a:schemeClr>
          </a:solidFill>
          <a:prstDash val="solid"/>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9F617B47-1731-40D8-B80D-B7630C5297AE}">
      <dsp:nvSpPr>
        <dsp:cNvPr id="0" name=""/>
        <dsp:cNvSpPr/>
      </dsp:nvSpPr>
      <dsp:spPr>
        <a:xfrm>
          <a:off x="4713940" y="997706"/>
          <a:ext cx="1125252" cy="731413"/>
        </a:xfrm>
        <a:prstGeom prst="roundRect">
          <a:avLst/>
        </a:prstGeom>
        <a:gradFill rotWithShape="0">
          <a:gsLst>
            <a:gs pos="0">
              <a:srgbClr val="5E9EFF"/>
            </a:gs>
            <a:gs pos="39999">
              <a:srgbClr val="85C2FF"/>
            </a:gs>
            <a:gs pos="70000">
              <a:srgbClr val="C4D6EB"/>
            </a:gs>
            <a:gs pos="100000">
              <a:srgbClr val="FFEBFA"/>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Version and/or Replicate</a:t>
          </a:r>
        </a:p>
      </dsp:txBody>
      <dsp:txXfrm>
        <a:off x="4749645" y="1033411"/>
        <a:ext cx="1053842" cy="660003"/>
      </dsp:txXfrm>
    </dsp:sp>
    <dsp:sp modelId="{E067A725-5E0F-4B18-84C1-9691BA561361}">
      <dsp:nvSpPr>
        <dsp:cNvPr id="0" name=""/>
        <dsp:cNvSpPr/>
      </dsp:nvSpPr>
      <dsp:spPr>
        <a:xfrm>
          <a:off x="2424282" y="353253"/>
          <a:ext cx="2923835" cy="2923835"/>
        </a:xfrm>
        <a:custGeom>
          <a:avLst/>
          <a:gdLst/>
          <a:ahLst/>
          <a:cxnLst/>
          <a:rect l="0" t="0" r="0" b="0"/>
          <a:pathLst>
            <a:path>
              <a:moveTo>
                <a:pt x="2921822" y="1385215"/>
              </a:moveTo>
              <a:arcTo wR="1461917" hR="1461917" stAng="21419549" swAng="2197061"/>
            </a:path>
          </a:pathLst>
        </a:custGeom>
        <a:noFill/>
        <a:ln w="9525" cap="flat" cmpd="sng" algn="ctr">
          <a:solidFill>
            <a:schemeClr val="accent1">
              <a:hueOff val="0"/>
              <a:satOff val="0"/>
              <a:lumOff val="0"/>
              <a:alphaOff val="0"/>
            </a:schemeClr>
          </a:solidFill>
          <a:prstDash val="solid"/>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C041955B-C923-4A76-AC18-275BB498C1A2}">
      <dsp:nvSpPr>
        <dsp:cNvPr id="0" name=""/>
        <dsp:cNvSpPr/>
      </dsp:nvSpPr>
      <dsp:spPr>
        <a:xfrm>
          <a:off x="4182867" y="2632180"/>
          <a:ext cx="1125252" cy="731413"/>
        </a:xfrm>
        <a:prstGeom prst="roundRect">
          <a:avLst/>
        </a:prstGeom>
        <a:gradFill rotWithShape="0">
          <a:gsLst>
            <a:gs pos="0">
              <a:srgbClr val="FBEAC7"/>
            </a:gs>
            <a:gs pos="17999">
              <a:srgbClr val="FEE7F2"/>
            </a:gs>
            <a:gs pos="36000">
              <a:srgbClr val="FAC77D"/>
            </a:gs>
            <a:gs pos="61000">
              <a:srgbClr val="FBA97D"/>
            </a:gs>
            <a:gs pos="82001">
              <a:srgbClr val="FBD49C"/>
            </a:gs>
            <a:gs pos="100000">
              <a:srgbClr val="FEE7F2"/>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Edit</a:t>
          </a:r>
        </a:p>
      </dsp:txBody>
      <dsp:txXfrm>
        <a:off x="4218572" y="2667885"/>
        <a:ext cx="1053842" cy="660003"/>
      </dsp:txXfrm>
    </dsp:sp>
    <dsp:sp modelId="{DB93AAD7-ED16-405C-9CF3-EA8D18283482}">
      <dsp:nvSpPr>
        <dsp:cNvPr id="0" name=""/>
        <dsp:cNvSpPr/>
      </dsp:nvSpPr>
      <dsp:spPr>
        <a:xfrm>
          <a:off x="2424282" y="353253"/>
          <a:ext cx="2923835" cy="2923835"/>
        </a:xfrm>
        <a:custGeom>
          <a:avLst/>
          <a:gdLst/>
          <a:ahLst/>
          <a:cxnLst/>
          <a:rect l="0" t="0" r="0" b="0"/>
          <a:pathLst>
            <a:path>
              <a:moveTo>
                <a:pt x="1753762" y="2894408"/>
              </a:moveTo>
              <a:arcTo wR="1461917" hR="1461917" stAng="4709075" swAng="1140151"/>
            </a:path>
          </a:pathLst>
        </a:custGeom>
        <a:noFill/>
        <a:ln w="9525" cap="flat" cmpd="sng" algn="ctr">
          <a:solidFill>
            <a:schemeClr val="accent1">
              <a:hueOff val="0"/>
              <a:satOff val="0"/>
              <a:lumOff val="0"/>
              <a:alphaOff val="0"/>
            </a:schemeClr>
          </a:solidFill>
          <a:prstDash val="solid"/>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D02395C5-53CF-4E39-B7F3-6966AAF5212B}">
      <dsp:nvSpPr>
        <dsp:cNvPr id="0" name=""/>
        <dsp:cNvSpPr/>
      </dsp:nvSpPr>
      <dsp:spPr>
        <a:xfrm>
          <a:off x="2362984" y="2554321"/>
          <a:ext cx="1327842" cy="887131"/>
        </a:xfrm>
        <a:prstGeom prst="roundRect">
          <a:avLst/>
        </a:prstGeom>
        <a:gradFill rotWithShape="0">
          <a:gsLst>
            <a:gs pos="0">
              <a:srgbClr val="5E9EFF"/>
            </a:gs>
            <a:gs pos="39999">
              <a:srgbClr val="85C2FF"/>
            </a:gs>
            <a:gs pos="70000">
              <a:srgbClr val="C4D6EB"/>
            </a:gs>
            <a:gs pos="100000">
              <a:srgbClr val="FFEBFA"/>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Validate:</a:t>
          </a:r>
        </a:p>
        <a:p>
          <a:pPr marL="0" lvl="0" indent="0" algn="ctr" defTabSz="533400">
            <a:lnSpc>
              <a:spcPct val="90000"/>
            </a:lnSpc>
            <a:spcBef>
              <a:spcPct val="0"/>
            </a:spcBef>
            <a:spcAft>
              <a:spcPct val="35000"/>
            </a:spcAft>
            <a:buNone/>
          </a:pPr>
          <a:r>
            <a:rPr lang="en-US" sz="1200" kern="1200" dirty="0"/>
            <a:t>Synchronize or reconcile and post</a:t>
          </a:r>
        </a:p>
      </dsp:txBody>
      <dsp:txXfrm>
        <a:off x="2406290" y="2597627"/>
        <a:ext cx="1241230" cy="800519"/>
      </dsp:txXfrm>
    </dsp:sp>
    <dsp:sp modelId="{B241FBE9-0BD1-4276-B729-72919F350364}">
      <dsp:nvSpPr>
        <dsp:cNvPr id="0" name=""/>
        <dsp:cNvSpPr/>
      </dsp:nvSpPr>
      <dsp:spPr>
        <a:xfrm>
          <a:off x="2424282" y="353253"/>
          <a:ext cx="2923835" cy="2923835"/>
        </a:xfrm>
        <a:custGeom>
          <a:avLst/>
          <a:gdLst/>
          <a:ahLst/>
          <a:cxnLst/>
          <a:rect l="0" t="0" r="0" b="0"/>
          <a:pathLst>
            <a:path>
              <a:moveTo>
                <a:pt x="196355" y="2193734"/>
              </a:moveTo>
              <a:arcTo wR="1461917" hR="1461917" stAng="8997672" swAng="1984840"/>
            </a:path>
          </a:pathLst>
        </a:custGeom>
        <a:noFill/>
        <a:ln w="9525" cap="flat" cmpd="sng" algn="ctr">
          <a:solidFill>
            <a:schemeClr val="accent1">
              <a:hueOff val="0"/>
              <a:satOff val="0"/>
              <a:lumOff val="0"/>
              <a:alphaOff val="0"/>
            </a:schemeClr>
          </a:solidFill>
          <a:prstDash val="solid"/>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6A2132D8-80F0-4CAB-88BB-6B7CDF545E52}">
      <dsp:nvSpPr>
        <dsp:cNvPr id="0" name=""/>
        <dsp:cNvSpPr/>
      </dsp:nvSpPr>
      <dsp:spPr>
        <a:xfrm>
          <a:off x="1933207" y="997706"/>
          <a:ext cx="1125252" cy="731413"/>
        </a:xfrm>
        <a:prstGeom prst="roundRect">
          <a:avLst/>
        </a:prstGeom>
        <a:gradFill flip="none" rotWithShape="1">
          <a:gsLst>
            <a:gs pos="0">
              <a:srgbClr val="DDEBCF"/>
            </a:gs>
            <a:gs pos="50000">
              <a:srgbClr val="9CB86E"/>
            </a:gs>
            <a:gs pos="100000">
              <a:srgbClr val="156B13"/>
            </a:gs>
          </a:gsLst>
          <a:lin ang="5400000" scaled="1"/>
          <a:tileRect/>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Update Metadata</a:t>
          </a:r>
        </a:p>
      </dsp:txBody>
      <dsp:txXfrm>
        <a:off x="1968912" y="1033411"/>
        <a:ext cx="1053842" cy="660003"/>
      </dsp:txXfrm>
    </dsp:sp>
    <dsp:sp modelId="{DCCC0739-9C9B-4B72-83A7-160705456DEC}">
      <dsp:nvSpPr>
        <dsp:cNvPr id="0" name=""/>
        <dsp:cNvSpPr/>
      </dsp:nvSpPr>
      <dsp:spPr>
        <a:xfrm>
          <a:off x="2424282" y="353253"/>
          <a:ext cx="2923835" cy="2923835"/>
        </a:xfrm>
        <a:custGeom>
          <a:avLst/>
          <a:gdLst/>
          <a:ahLst/>
          <a:cxnLst/>
          <a:rect l="0" t="0" r="0" b="0"/>
          <a:pathLst>
            <a:path>
              <a:moveTo>
                <a:pt x="254626" y="637508"/>
              </a:moveTo>
              <a:arcTo wR="1461917" hR="1461917" stAng="12859654" swAng="1962524"/>
            </a:path>
          </a:pathLst>
        </a:custGeom>
        <a:noFill/>
        <a:ln w="9525" cap="flat" cmpd="sng" algn="ctr">
          <a:solidFill>
            <a:schemeClr val="accent1">
              <a:hueOff val="0"/>
              <a:satOff val="0"/>
              <a:lumOff val="0"/>
              <a:alphaOff val="0"/>
            </a:schemeClr>
          </a:solidFill>
          <a:prstDash val="solid"/>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21CD24-2F6F-44A1-9A8D-7798E98AFB69}">
      <dsp:nvSpPr>
        <dsp:cNvPr id="0" name=""/>
        <dsp:cNvSpPr/>
      </dsp:nvSpPr>
      <dsp:spPr>
        <a:xfrm>
          <a:off x="3495972" y="-14645"/>
          <a:ext cx="1237654" cy="804475"/>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Edition</a:t>
          </a:r>
        </a:p>
      </dsp:txBody>
      <dsp:txXfrm>
        <a:off x="3535243" y="24626"/>
        <a:ext cx="1159112" cy="725933"/>
      </dsp:txXfrm>
    </dsp:sp>
    <dsp:sp modelId="{31CD2CE1-EA80-42A5-BAB1-F067858BB92D}">
      <dsp:nvSpPr>
        <dsp:cNvPr id="0" name=""/>
        <dsp:cNvSpPr/>
      </dsp:nvSpPr>
      <dsp:spPr>
        <a:xfrm>
          <a:off x="2505595" y="387592"/>
          <a:ext cx="3218409" cy="3218409"/>
        </a:xfrm>
        <a:custGeom>
          <a:avLst/>
          <a:gdLst/>
          <a:ahLst/>
          <a:cxnLst/>
          <a:rect l="0" t="0" r="0" b="0"/>
          <a:pathLst>
            <a:path>
              <a:moveTo>
                <a:pt x="2236558" y="127325"/>
              </a:moveTo>
              <a:arcTo wR="1609204" hR="1609204" stAng="17576723" swAng="1964413"/>
            </a:path>
          </a:pathLst>
        </a:custGeom>
        <a:noFill/>
        <a:ln w="9525" cap="flat" cmpd="sng" algn="ctr">
          <a:solidFill>
            <a:schemeClr val="accent1">
              <a:hueOff val="0"/>
              <a:satOff val="0"/>
              <a:lumOff val="0"/>
              <a:alphaOff val="0"/>
            </a:schemeClr>
          </a:solidFill>
          <a:prstDash val="solid"/>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9F617B47-1731-40D8-B80D-B7630C5297AE}">
      <dsp:nvSpPr>
        <dsp:cNvPr id="0" name=""/>
        <dsp:cNvSpPr/>
      </dsp:nvSpPr>
      <dsp:spPr>
        <a:xfrm>
          <a:off x="5026417" y="1097287"/>
          <a:ext cx="1237654" cy="804475"/>
        </a:xfrm>
        <a:prstGeom prst="roundRect">
          <a:avLst/>
        </a:prstGeom>
        <a:gradFill rotWithShape="0">
          <a:gsLst>
            <a:gs pos="0">
              <a:srgbClr val="5E9EFF"/>
            </a:gs>
            <a:gs pos="39999">
              <a:srgbClr val="85C2FF"/>
            </a:gs>
            <a:gs pos="70000">
              <a:srgbClr val="C4D6EB"/>
            </a:gs>
            <a:gs pos="100000">
              <a:srgbClr val="FFEBFA"/>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Version and/or Replicate</a:t>
          </a:r>
        </a:p>
      </dsp:txBody>
      <dsp:txXfrm>
        <a:off x="5065688" y="1136558"/>
        <a:ext cx="1159112" cy="725933"/>
      </dsp:txXfrm>
    </dsp:sp>
    <dsp:sp modelId="{E067A725-5E0F-4B18-84C1-9691BA561361}">
      <dsp:nvSpPr>
        <dsp:cNvPr id="0" name=""/>
        <dsp:cNvSpPr/>
      </dsp:nvSpPr>
      <dsp:spPr>
        <a:xfrm>
          <a:off x="2505595" y="387592"/>
          <a:ext cx="3218409" cy="3218409"/>
        </a:xfrm>
        <a:custGeom>
          <a:avLst/>
          <a:gdLst/>
          <a:ahLst/>
          <a:cxnLst/>
          <a:rect l="0" t="0" r="0" b="0"/>
          <a:pathLst>
            <a:path>
              <a:moveTo>
                <a:pt x="3216176" y="1524467"/>
              </a:moveTo>
              <a:arcTo wR="1609204" hR="1609204" stAng="21418891" swAng="2198513"/>
            </a:path>
          </a:pathLst>
        </a:custGeom>
        <a:noFill/>
        <a:ln w="9525" cap="flat" cmpd="sng" algn="ctr">
          <a:solidFill>
            <a:schemeClr val="accent1">
              <a:hueOff val="0"/>
              <a:satOff val="0"/>
              <a:lumOff val="0"/>
              <a:alphaOff val="0"/>
            </a:schemeClr>
          </a:solidFill>
          <a:prstDash val="solid"/>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C041955B-C923-4A76-AC18-275BB498C1A2}">
      <dsp:nvSpPr>
        <dsp:cNvPr id="0" name=""/>
        <dsp:cNvSpPr/>
      </dsp:nvSpPr>
      <dsp:spPr>
        <a:xfrm>
          <a:off x="4441839" y="2896433"/>
          <a:ext cx="1237654" cy="804475"/>
        </a:xfrm>
        <a:prstGeom prst="roundRect">
          <a:avLst/>
        </a:prstGeom>
        <a:gradFill rotWithShape="0">
          <a:gsLst>
            <a:gs pos="0">
              <a:srgbClr val="FBEAC7"/>
            </a:gs>
            <a:gs pos="17999">
              <a:srgbClr val="FEE7F2"/>
            </a:gs>
            <a:gs pos="36000">
              <a:srgbClr val="FAC77D"/>
            </a:gs>
            <a:gs pos="61000">
              <a:srgbClr val="FBA97D"/>
            </a:gs>
            <a:gs pos="82001">
              <a:srgbClr val="FBD49C"/>
            </a:gs>
            <a:gs pos="100000">
              <a:srgbClr val="FEE7F2"/>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Edit</a:t>
          </a:r>
        </a:p>
      </dsp:txBody>
      <dsp:txXfrm>
        <a:off x="4481110" y="2935704"/>
        <a:ext cx="1159112" cy="725933"/>
      </dsp:txXfrm>
    </dsp:sp>
    <dsp:sp modelId="{DB93AAD7-ED16-405C-9CF3-EA8D18283482}">
      <dsp:nvSpPr>
        <dsp:cNvPr id="0" name=""/>
        <dsp:cNvSpPr/>
      </dsp:nvSpPr>
      <dsp:spPr>
        <a:xfrm>
          <a:off x="2505595" y="387592"/>
          <a:ext cx="3218409" cy="3218409"/>
        </a:xfrm>
        <a:custGeom>
          <a:avLst/>
          <a:gdLst/>
          <a:ahLst/>
          <a:cxnLst/>
          <a:rect l="0" t="0" r="0" b="0"/>
          <a:pathLst>
            <a:path>
              <a:moveTo>
                <a:pt x="1930925" y="3185921"/>
              </a:moveTo>
              <a:arcTo wR="1609204" hR="1609204" stAng="4708044" swAng="1142387"/>
            </a:path>
          </a:pathLst>
        </a:custGeom>
        <a:noFill/>
        <a:ln w="9525" cap="flat" cmpd="sng" algn="ctr">
          <a:solidFill>
            <a:schemeClr val="accent1">
              <a:hueOff val="0"/>
              <a:satOff val="0"/>
              <a:lumOff val="0"/>
              <a:alphaOff val="0"/>
            </a:schemeClr>
          </a:solidFill>
          <a:prstDash val="solid"/>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D02395C5-53CF-4E39-B7F3-6966AAF5212B}">
      <dsp:nvSpPr>
        <dsp:cNvPr id="0" name=""/>
        <dsp:cNvSpPr/>
      </dsp:nvSpPr>
      <dsp:spPr>
        <a:xfrm>
          <a:off x="2438692" y="2810796"/>
          <a:ext cx="1460482" cy="975748"/>
        </a:xfrm>
        <a:prstGeom prst="roundRect">
          <a:avLst/>
        </a:prstGeom>
        <a:gradFill rotWithShape="0">
          <a:gsLst>
            <a:gs pos="0">
              <a:srgbClr val="5E9EFF"/>
            </a:gs>
            <a:gs pos="39999">
              <a:srgbClr val="85C2FF"/>
            </a:gs>
            <a:gs pos="70000">
              <a:srgbClr val="C4D6EB"/>
            </a:gs>
            <a:gs pos="100000">
              <a:srgbClr val="FFEBFA"/>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Validate:</a:t>
          </a:r>
        </a:p>
        <a:p>
          <a:pPr marL="0" lvl="0" indent="0" algn="ctr" defTabSz="577850">
            <a:lnSpc>
              <a:spcPct val="90000"/>
            </a:lnSpc>
            <a:spcBef>
              <a:spcPct val="0"/>
            </a:spcBef>
            <a:spcAft>
              <a:spcPct val="35000"/>
            </a:spcAft>
            <a:buNone/>
          </a:pPr>
          <a:r>
            <a:rPr lang="en-US" sz="1300" kern="1200" dirty="0"/>
            <a:t>Synchronize or reconcile and post</a:t>
          </a:r>
        </a:p>
      </dsp:txBody>
      <dsp:txXfrm>
        <a:off x="2486324" y="2858428"/>
        <a:ext cx="1365218" cy="880484"/>
      </dsp:txXfrm>
    </dsp:sp>
    <dsp:sp modelId="{B241FBE9-0BD1-4276-B729-72919F350364}">
      <dsp:nvSpPr>
        <dsp:cNvPr id="0" name=""/>
        <dsp:cNvSpPr/>
      </dsp:nvSpPr>
      <dsp:spPr>
        <a:xfrm>
          <a:off x="2505595" y="387592"/>
          <a:ext cx="3218409" cy="3218409"/>
        </a:xfrm>
        <a:custGeom>
          <a:avLst/>
          <a:gdLst/>
          <a:ahLst/>
          <a:cxnLst/>
          <a:rect l="0" t="0" r="0" b="0"/>
          <a:pathLst>
            <a:path>
              <a:moveTo>
                <a:pt x="216355" y="2415126"/>
              </a:moveTo>
              <a:arcTo wR="1609204" hR="1609204" stAng="8996745" swAng="1986423"/>
            </a:path>
          </a:pathLst>
        </a:custGeom>
        <a:noFill/>
        <a:ln w="9525" cap="flat" cmpd="sng" algn="ctr">
          <a:solidFill>
            <a:schemeClr val="accent1">
              <a:hueOff val="0"/>
              <a:satOff val="0"/>
              <a:lumOff val="0"/>
              <a:alphaOff val="0"/>
            </a:schemeClr>
          </a:solidFill>
          <a:prstDash val="solid"/>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6A2132D8-80F0-4CAB-88BB-6B7CDF545E52}">
      <dsp:nvSpPr>
        <dsp:cNvPr id="0" name=""/>
        <dsp:cNvSpPr/>
      </dsp:nvSpPr>
      <dsp:spPr>
        <a:xfrm>
          <a:off x="1965528" y="1097287"/>
          <a:ext cx="1237654" cy="804475"/>
        </a:xfrm>
        <a:prstGeom prst="roundRect">
          <a:avLst/>
        </a:prstGeom>
        <a:gradFill flip="none" rotWithShape="1">
          <a:gsLst>
            <a:gs pos="0">
              <a:srgbClr val="DDEBCF"/>
            </a:gs>
            <a:gs pos="50000">
              <a:srgbClr val="9CB86E"/>
            </a:gs>
            <a:gs pos="100000">
              <a:srgbClr val="156B13"/>
            </a:gs>
          </a:gsLst>
          <a:lin ang="5400000" scaled="1"/>
          <a:tileRect/>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Update Metadata</a:t>
          </a:r>
        </a:p>
      </dsp:txBody>
      <dsp:txXfrm>
        <a:off x="2004799" y="1136558"/>
        <a:ext cx="1159112" cy="725933"/>
      </dsp:txXfrm>
    </dsp:sp>
    <dsp:sp modelId="{DCCC0739-9C9B-4B72-83A7-160705456DEC}">
      <dsp:nvSpPr>
        <dsp:cNvPr id="0" name=""/>
        <dsp:cNvSpPr/>
      </dsp:nvSpPr>
      <dsp:spPr>
        <a:xfrm>
          <a:off x="2505595" y="387592"/>
          <a:ext cx="3218409" cy="3218409"/>
        </a:xfrm>
        <a:custGeom>
          <a:avLst/>
          <a:gdLst/>
          <a:ahLst/>
          <a:cxnLst/>
          <a:rect l="0" t="0" r="0" b="0"/>
          <a:pathLst>
            <a:path>
              <a:moveTo>
                <a:pt x="280071" y="702041"/>
              </a:moveTo>
              <a:arcTo wR="1609204" hR="1609204" stAng="12858864" swAng="1964413"/>
            </a:path>
          </a:pathLst>
        </a:custGeom>
        <a:noFill/>
        <a:ln w="9525" cap="flat" cmpd="sng" algn="ctr">
          <a:solidFill>
            <a:schemeClr val="accent1">
              <a:hueOff val="0"/>
              <a:satOff val="0"/>
              <a:lumOff val="0"/>
              <a:alphaOff val="0"/>
            </a:schemeClr>
          </a:solidFill>
          <a:prstDash val="solid"/>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hdr" sz="quarter"/>
          </p:nvPr>
        </p:nvSpPr>
        <p:spPr bwMode="auto">
          <a:xfrm>
            <a:off x="0" y="0"/>
            <a:ext cx="3170238" cy="481013"/>
          </a:xfrm>
          <a:prstGeom prst="rect">
            <a:avLst/>
          </a:prstGeom>
          <a:noFill/>
          <a:ln w="9525">
            <a:noFill/>
            <a:miter lim="800000"/>
            <a:headEnd/>
            <a:tailEnd/>
          </a:ln>
          <a:effectLst/>
        </p:spPr>
        <p:txBody>
          <a:bodyPr vert="horz" wrap="square" lIns="96659" tIns="48330" rIns="96659" bIns="48330" numCol="1" anchor="t" anchorCtr="0" compatLnSpc="1">
            <a:prstTxWarp prst="textNoShape">
              <a:avLst/>
            </a:prstTxWarp>
          </a:bodyPr>
          <a:lstStyle>
            <a:lvl1pPr defTabSz="966703" eaLnBrk="1" hangingPunct="1">
              <a:spcBef>
                <a:spcPct val="0"/>
              </a:spcBef>
              <a:buFontTx/>
              <a:buNone/>
              <a:defRPr sz="1300">
                <a:solidFill>
                  <a:schemeClr val="tx1"/>
                </a:solidFill>
                <a:latin typeface="Arial" charset="0"/>
              </a:defRPr>
            </a:lvl1pPr>
          </a:lstStyle>
          <a:p>
            <a:pPr>
              <a:defRPr/>
            </a:pPr>
            <a:endParaRPr lang="en-US"/>
          </a:p>
        </p:txBody>
      </p:sp>
      <p:sp>
        <p:nvSpPr>
          <p:cNvPr id="32771" name="Rectangle 3"/>
          <p:cNvSpPr>
            <a:spLocks noGrp="1" noChangeArrowheads="1"/>
          </p:cNvSpPr>
          <p:nvPr>
            <p:ph type="dt" sz="quarter" idx="1"/>
          </p:nvPr>
        </p:nvSpPr>
        <p:spPr bwMode="auto">
          <a:xfrm>
            <a:off x="4143375" y="0"/>
            <a:ext cx="3170238" cy="481013"/>
          </a:xfrm>
          <a:prstGeom prst="rect">
            <a:avLst/>
          </a:prstGeom>
          <a:noFill/>
          <a:ln w="9525">
            <a:noFill/>
            <a:miter lim="800000"/>
            <a:headEnd/>
            <a:tailEnd/>
          </a:ln>
          <a:effectLst/>
        </p:spPr>
        <p:txBody>
          <a:bodyPr vert="horz" wrap="square" lIns="96659" tIns="48330" rIns="96659" bIns="48330" numCol="1" anchor="t" anchorCtr="0" compatLnSpc="1">
            <a:prstTxWarp prst="textNoShape">
              <a:avLst/>
            </a:prstTxWarp>
          </a:bodyPr>
          <a:lstStyle>
            <a:lvl1pPr algn="r" defTabSz="966703" eaLnBrk="1" hangingPunct="1">
              <a:spcBef>
                <a:spcPct val="0"/>
              </a:spcBef>
              <a:buFontTx/>
              <a:buNone/>
              <a:defRPr sz="1300">
                <a:solidFill>
                  <a:schemeClr val="tx1"/>
                </a:solidFill>
                <a:latin typeface="Arial" charset="0"/>
              </a:defRPr>
            </a:lvl1pPr>
          </a:lstStyle>
          <a:p>
            <a:pPr>
              <a:defRPr/>
            </a:pPr>
            <a:endParaRPr lang="en-US"/>
          </a:p>
        </p:txBody>
      </p:sp>
      <p:sp>
        <p:nvSpPr>
          <p:cNvPr id="32772" name="Rectangle 4"/>
          <p:cNvSpPr>
            <a:spLocks noGrp="1" noChangeArrowheads="1"/>
          </p:cNvSpPr>
          <p:nvPr>
            <p:ph type="ftr" sz="quarter" idx="2"/>
          </p:nvPr>
        </p:nvSpPr>
        <p:spPr bwMode="auto">
          <a:xfrm>
            <a:off x="0" y="9118600"/>
            <a:ext cx="3170238" cy="481013"/>
          </a:xfrm>
          <a:prstGeom prst="rect">
            <a:avLst/>
          </a:prstGeom>
          <a:noFill/>
          <a:ln w="9525">
            <a:noFill/>
            <a:miter lim="800000"/>
            <a:headEnd/>
            <a:tailEnd/>
          </a:ln>
          <a:effectLst/>
        </p:spPr>
        <p:txBody>
          <a:bodyPr vert="horz" wrap="square" lIns="96659" tIns="48330" rIns="96659" bIns="48330" numCol="1" anchor="b" anchorCtr="0" compatLnSpc="1">
            <a:prstTxWarp prst="textNoShape">
              <a:avLst/>
            </a:prstTxWarp>
          </a:bodyPr>
          <a:lstStyle>
            <a:lvl1pPr defTabSz="966703" eaLnBrk="1" hangingPunct="1">
              <a:spcBef>
                <a:spcPct val="0"/>
              </a:spcBef>
              <a:buFontTx/>
              <a:buNone/>
              <a:defRPr sz="1300">
                <a:solidFill>
                  <a:schemeClr val="tx1"/>
                </a:solidFill>
                <a:latin typeface="Arial" charset="0"/>
              </a:defRPr>
            </a:lvl1pPr>
          </a:lstStyle>
          <a:p>
            <a:pPr>
              <a:defRPr/>
            </a:pPr>
            <a:endParaRPr lang="en-US"/>
          </a:p>
        </p:txBody>
      </p:sp>
      <p:sp>
        <p:nvSpPr>
          <p:cNvPr id="32773" name="Rectangle 5"/>
          <p:cNvSpPr>
            <a:spLocks noGrp="1" noChangeArrowheads="1"/>
          </p:cNvSpPr>
          <p:nvPr>
            <p:ph type="sldNum" sz="quarter" idx="3"/>
          </p:nvPr>
        </p:nvSpPr>
        <p:spPr bwMode="auto">
          <a:xfrm>
            <a:off x="4143375" y="9118600"/>
            <a:ext cx="3170238" cy="481013"/>
          </a:xfrm>
          <a:prstGeom prst="rect">
            <a:avLst/>
          </a:prstGeom>
          <a:noFill/>
          <a:ln w="9525">
            <a:noFill/>
            <a:miter lim="800000"/>
            <a:headEnd/>
            <a:tailEnd/>
          </a:ln>
          <a:effectLst/>
        </p:spPr>
        <p:txBody>
          <a:bodyPr vert="horz" wrap="square" lIns="96659" tIns="48330" rIns="96659" bIns="48330" numCol="1" anchor="b" anchorCtr="0" compatLnSpc="1">
            <a:prstTxWarp prst="textNoShape">
              <a:avLst/>
            </a:prstTxWarp>
          </a:bodyPr>
          <a:lstStyle>
            <a:lvl1pPr algn="r" defTabSz="966703" eaLnBrk="1" hangingPunct="1">
              <a:spcBef>
                <a:spcPct val="0"/>
              </a:spcBef>
              <a:buFontTx/>
              <a:buNone/>
              <a:defRPr sz="1300">
                <a:solidFill>
                  <a:schemeClr val="tx1"/>
                </a:solidFill>
                <a:latin typeface="Arial" charset="0"/>
              </a:defRPr>
            </a:lvl1pPr>
          </a:lstStyle>
          <a:p>
            <a:pPr>
              <a:defRPr/>
            </a:pPr>
            <a:fld id="{E559641C-FAE9-405B-BEF3-2BC948AEC57C}" type="slidenum">
              <a:rPr lang="en-US"/>
              <a:pPr>
                <a:defRPr/>
              </a:pPr>
              <a:t>‹#›</a:t>
            </a:fld>
            <a:endParaRPr lang="en-US"/>
          </a:p>
        </p:txBody>
      </p:sp>
    </p:spTree>
    <p:extLst>
      <p:ext uri="{BB962C8B-B14F-4D97-AF65-F5344CB8AC3E}">
        <p14:creationId xmlns:p14="http://schemas.microsoft.com/office/powerpoint/2010/main" val="12576011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3170238" cy="481013"/>
          </a:xfrm>
          <a:prstGeom prst="rect">
            <a:avLst/>
          </a:prstGeom>
          <a:noFill/>
          <a:ln w="9525">
            <a:noFill/>
            <a:miter lim="800000"/>
            <a:headEnd/>
            <a:tailEnd/>
          </a:ln>
          <a:effectLst/>
        </p:spPr>
        <p:txBody>
          <a:bodyPr vert="horz" wrap="square" lIns="96659" tIns="48330" rIns="96659" bIns="48330" numCol="1" anchor="t" anchorCtr="0" compatLnSpc="1">
            <a:prstTxWarp prst="textNoShape">
              <a:avLst/>
            </a:prstTxWarp>
          </a:bodyPr>
          <a:lstStyle>
            <a:lvl1pPr defTabSz="966703" eaLnBrk="1" hangingPunct="1">
              <a:spcBef>
                <a:spcPct val="0"/>
              </a:spcBef>
              <a:buFontTx/>
              <a:buNone/>
              <a:defRPr sz="1300">
                <a:solidFill>
                  <a:schemeClr val="tx1"/>
                </a:solidFill>
                <a:latin typeface="Arial" charset="0"/>
              </a:defRPr>
            </a:lvl1pPr>
          </a:lstStyle>
          <a:p>
            <a:pPr>
              <a:defRPr/>
            </a:pPr>
            <a:endParaRPr lang="en-US"/>
          </a:p>
        </p:txBody>
      </p:sp>
      <p:sp>
        <p:nvSpPr>
          <p:cNvPr id="10243" name="Rectangle 3"/>
          <p:cNvSpPr>
            <a:spLocks noGrp="1" noChangeArrowheads="1"/>
          </p:cNvSpPr>
          <p:nvPr>
            <p:ph type="dt" idx="1"/>
          </p:nvPr>
        </p:nvSpPr>
        <p:spPr bwMode="auto">
          <a:xfrm>
            <a:off x="4143375" y="0"/>
            <a:ext cx="3170238" cy="481013"/>
          </a:xfrm>
          <a:prstGeom prst="rect">
            <a:avLst/>
          </a:prstGeom>
          <a:noFill/>
          <a:ln w="9525">
            <a:noFill/>
            <a:miter lim="800000"/>
            <a:headEnd/>
            <a:tailEnd/>
          </a:ln>
          <a:effectLst/>
        </p:spPr>
        <p:txBody>
          <a:bodyPr vert="horz" wrap="square" lIns="96659" tIns="48330" rIns="96659" bIns="48330" numCol="1" anchor="t" anchorCtr="0" compatLnSpc="1">
            <a:prstTxWarp prst="textNoShape">
              <a:avLst/>
            </a:prstTxWarp>
          </a:bodyPr>
          <a:lstStyle>
            <a:lvl1pPr algn="r" defTabSz="966703" eaLnBrk="1" hangingPunct="1">
              <a:spcBef>
                <a:spcPct val="0"/>
              </a:spcBef>
              <a:buFontTx/>
              <a:buNone/>
              <a:defRPr sz="1300">
                <a:solidFill>
                  <a:schemeClr val="tx1"/>
                </a:solidFill>
                <a:latin typeface="Arial" charset="0"/>
              </a:defRPr>
            </a:lvl1pPr>
          </a:lstStyle>
          <a:p>
            <a:pPr>
              <a:defRPr/>
            </a:pPr>
            <a:endParaRPr lang="en-US"/>
          </a:p>
        </p:txBody>
      </p:sp>
      <p:sp>
        <p:nvSpPr>
          <p:cNvPr id="83972" name="Rectangle 4"/>
          <p:cNvSpPr>
            <a:spLocks noGrp="1" noRot="1" noChangeAspect="1" noChangeArrowheads="1" noTextEdit="1"/>
          </p:cNvSpPr>
          <p:nvPr>
            <p:ph type="sldImg" idx="2"/>
          </p:nvPr>
        </p:nvSpPr>
        <p:spPr bwMode="auto">
          <a:xfrm>
            <a:off x="777875" y="719138"/>
            <a:ext cx="5759450" cy="3600450"/>
          </a:xfrm>
          <a:prstGeom prst="rect">
            <a:avLst/>
          </a:prstGeom>
          <a:noFill/>
          <a:ln w="9525">
            <a:solidFill>
              <a:srgbClr val="000000"/>
            </a:solidFill>
            <a:miter lim="800000"/>
            <a:headEnd/>
            <a:tailEnd/>
          </a:ln>
        </p:spPr>
      </p:sp>
      <p:sp>
        <p:nvSpPr>
          <p:cNvPr id="10245" name="Rectangle 5"/>
          <p:cNvSpPr>
            <a:spLocks noGrp="1" noChangeArrowheads="1"/>
          </p:cNvSpPr>
          <p:nvPr>
            <p:ph type="body" sz="quarter" idx="3"/>
          </p:nvPr>
        </p:nvSpPr>
        <p:spPr bwMode="auto">
          <a:xfrm>
            <a:off x="731838" y="4560888"/>
            <a:ext cx="5851525" cy="4321175"/>
          </a:xfrm>
          <a:prstGeom prst="rect">
            <a:avLst/>
          </a:prstGeom>
          <a:noFill/>
          <a:ln w="9525">
            <a:noFill/>
            <a:miter lim="800000"/>
            <a:headEnd/>
            <a:tailEnd/>
          </a:ln>
          <a:effectLst/>
        </p:spPr>
        <p:txBody>
          <a:bodyPr vert="horz" wrap="square" lIns="96659" tIns="48330" rIns="96659" bIns="4833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246" name="Rectangle 6"/>
          <p:cNvSpPr>
            <a:spLocks noGrp="1" noChangeArrowheads="1"/>
          </p:cNvSpPr>
          <p:nvPr>
            <p:ph type="ftr" sz="quarter" idx="4"/>
          </p:nvPr>
        </p:nvSpPr>
        <p:spPr bwMode="auto">
          <a:xfrm>
            <a:off x="0" y="9118600"/>
            <a:ext cx="3170238" cy="481013"/>
          </a:xfrm>
          <a:prstGeom prst="rect">
            <a:avLst/>
          </a:prstGeom>
          <a:noFill/>
          <a:ln w="9525">
            <a:noFill/>
            <a:miter lim="800000"/>
            <a:headEnd/>
            <a:tailEnd/>
          </a:ln>
          <a:effectLst/>
        </p:spPr>
        <p:txBody>
          <a:bodyPr vert="horz" wrap="square" lIns="96659" tIns="48330" rIns="96659" bIns="48330" numCol="1" anchor="b" anchorCtr="0" compatLnSpc="1">
            <a:prstTxWarp prst="textNoShape">
              <a:avLst/>
            </a:prstTxWarp>
          </a:bodyPr>
          <a:lstStyle>
            <a:lvl1pPr defTabSz="966703" eaLnBrk="1" hangingPunct="1">
              <a:spcBef>
                <a:spcPct val="0"/>
              </a:spcBef>
              <a:buFontTx/>
              <a:buNone/>
              <a:defRPr sz="1300">
                <a:solidFill>
                  <a:schemeClr val="tx1"/>
                </a:solidFill>
                <a:latin typeface="Arial" charset="0"/>
              </a:defRPr>
            </a:lvl1pPr>
          </a:lstStyle>
          <a:p>
            <a:pPr>
              <a:defRPr/>
            </a:pPr>
            <a:endParaRPr lang="en-US"/>
          </a:p>
        </p:txBody>
      </p:sp>
      <p:sp>
        <p:nvSpPr>
          <p:cNvPr id="10247" name="Rectangle 7"/>
          <p:cNvSpPr>
            <a:spLocks noGrp="1" noChangeArrowheads="1"/>
          </p:cNvSpPr>
          <p:nvPr>
            <p:ph type="sldNum" sz="quarter" idx="5"/>
          </p:nvPr>
        </p:nvSpPr>
        <p:spPr bwMode="auto">
          <a:xfrm>
            <a:off x="4143375" y="9118600"/>
            <a:ext cx="3170238" cy="481013"/>
          </a:xfrm>
          <a:prstGeom prst="rect">
            <a:avLst/>
          </a:prstGeom>
          <a:noFill/>
          <a:ln w="9525">
            <a:noFill/>
            <a:miter lim="800000"/>
            <a:headEnd/>
            <a:tailEnd/>
          </a:ln>
          <a:effectLst/>
        </p:spPr>
        <p:txBody>
          <a:bodyPr vert="horz" wrap="square" lIns="96659" tIns="48330" rIns="96659" bIns="48330" numCol="1" anchor="b" anchorCtr="0" compatLnSpc="1">
            <a:prstTxWarp prst="textNoShape">
              <a:avLst/>
            </a:prstTxWarp>
          </a:bodyPr>
          <a:lstStyle>
            <a:lvl1pPr algn="r" defTabSz="966703" eaLnBrk="1" hangingPunct="1">
              <a:spcBef>
                <a:spcPct val="0"/>
              </a:spcBef>
              <a:buFontTx/>
              <a:buNone/>
              <a:defRPr sz="1300">
                <a:solidFill>
                  <a:schemeClr val="tx1"/>
                </a:solidFill>
                <a:latin typeface="Arial" charset="0"/>
              </a:defRPr>
            </a:lvl1pPr>
          </a:lstStyle>
          <a:p>
            <a:pPr>
              <a:defRPr/>
            </a:pPr>
            <a:fld id="{F898A7A1-4100-42A4-AF08-BADCAF18D67F}" type="slidenum">
              <a:rPr lang="en-US"/>
              <a:pPr>
                <a:defRPr/>
              </a:pPr>
              <a:t>‹#›</a:t>
            </a:fld>
            <a:endParaRPr lang="en-US"/>
          </a:p>
        </p:txBody>
      </p:sp>
    </p:spTree>
    <p:extLst>
      <p:ext uri="{BB962C8B-B14F-4D97-AF65-F5344CB8AC3E}">
        <p14:creationId xmlns:p14="http://schemas.microsoft.com/office/powerpoint/2010/main" val="34837341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pPr defTabSz="965200"/>
            <a:fld id="{1B362BE0-F297-4E7A-9DCE-0B677166B530}" type="slidenum">
              <a:rPr lang="en-US" smtClean="0"/>
              <a:pPr defTabSz="965200"/>
              <a:t>1</a:t>
            </a:fld>
            <a:endParaRPr lang="en-US"/>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8686903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pPr defTabSz="965200"/>
            <a:fld id="{66E27EF7-54CA-4229-ABEE-E7C1C716BF01}" type="slidenum">
              <a:rPr lang="en-US" smtClean="0"/>
              <a:pPr defTabSz="965200"/>
              <a:t>23</a:t>
            </a:fld>
            <a:endParaRPr lang="en-US"/>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pPr eaLnBrk="1" hangingPunct="1"/>
            <a:r>
              <a:rPr lang="en-US"/>
              <a:t>Stand-alone:  Each raster grid/image imported becomes its own raster layer in SDE.</a:t>
            </a:r>
          </a:p>
          <a:p>
            <a:pPr eaLnBrk="1" hangingPunct="1"/>
            <a:r>
              <a:rPr lang="en-US"/>
              <a:t>Embedded:  Each raster grid/image imported has most of its data stored separately within the RDBMS tables, some parts are stored collectively sort of like a grouping in ArcMap.  The data is displayed in one piece.  Data returned to the user is the index value for the raster layer (1 (the first one added to the catalog) through n).</a:t>
            </a:r>
          </a:p>
          <a:p>
            <a:pPr eaLnBrk="1" hangingPunct="1"/>
            <a:r>
              <a:rPr lang="en-US"/>
              <a:t>Mosaic:  All raster grids/images imported are mosaiced together into one piece.  The data is stored as one unit and displayed as one unit. Building pyramids and calculating statistics is very important.</a:t>
            </a:r>
          </a:p>
          <a:p>
            <a:pPr eaLnBrk="1" hangingPunct="1"/>
            <a:endParaRPr lang="en-US"/>
          </a:p>
          <a:p>
            <a:pPr eaLnBrk="1" hangingPunct="1"/>
            <a:r>
              <a:rPr lang="en-US"/>
              <a:t>The number of “stats” records and pyramids records changes too.</a:t>
            </a:r>
          </a:p>
          <a:p>
            <a:pPr eaLnBrk="1" hangingPunct="1"/>
            <a:endParaRPr lang="en-US"/>
          </a:p>
          <a:p>
            <a:pPr eaLnBrk="1" hangingPunct="1"/>
            <a:r>
              <a:rPr lang="en-US"/>
              <a:t>BRAINSTORM BENEFITS AND ADVANTAGES…METHODS VARY FOR DIFFERENT DATA SETS…</a:t>
            </a:r>
          </a:p>
          <a:p>
            <a:pPr eaLnBrk="1" hangingPunct="1"/>
            <a:endParaRPr lang="en-US"/>
          </a:p>
        </p:txBody>
      </p:sp>
    </p:spTree>
    <p:extLst>
      <p:ext uri="{BB962C8B-B14F-4D97-AF65-F5344CB8AC3E}">
        <p14:creationId xmlns:p14="http://schemas.microsoft.com/office/powerpoint/2010/main" val="17573560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pPr defTabSz="965200"/>
            <a:fld id="{6D8C5832-4FC6-41C2-9718-E186AACE8D30}" type="slidenum">
              <a:rPr lang="en-US" smtClean="0"/>
              <a:pPr defTabSz="965200"/>
              <a:t>24</a:t>
            </a:fld>
            <a:endParaRPr lang="en-US"/>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p:spPr>
        <p:txBody>
          <a:bodyPr/>
          <a:lstStyle/>
          <a:p>
            <a:pPr eaLnBrk="1" hangingPunct="1"/>
            <a:r>
              <a:rPr lang="en-US"/>
              <a:t>Table spaces are invisible to the user or client. </a:t>
            </a:r>
          </a:p>
        </p:txBody>
      </p:sp>
    </p:spTree>
    <p:extLst>
      <p:ext uri="{BB962C8B-B14F-4D97-AF65-F5344CB8AC3E}">
        <p14:creationId xmlns:p14="http://schemas.microsoft.com/office/powerpoint/2010/main" val="3985730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pPr defTabSz="965200"/>
            <a:fld id="{C69DBB4C-CDB7-451F-A64A-1B91D07CB31C}" type="slidenum">
              <a:rPr lang="en-US" smtClean="0"/>
              <a:pPr defTabSz="965200"/>
              <a:t>26</a:t>
            </a:fld>
            <a:endParaRPr lang="en-US"/>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r>
              <a:rPr lang="en-US"/>
              <a:t>Log into SDE as a manager level.  In catalog</a:t>
            </a:r>
          </a:p>
          <a:p>
            <a:pPr eaLnBrk="1" hangingPunct="1"/>
            <a:r>
              <a:rPr lang="en-US"/>
              <a:t>Goto SDE, choose import</a:t>
            </a:r>
          </a:p>
          <a:p>
            <a:pPr eaLnBrk="1" hangingPunct="1"/>
            <a:r>
              <a:rPr lang="en-US"/>
              <a:t>Do singles…you will see why (field names)</a:t>
            </a:r>
          </a:p>
          <a:p>
            <a:pPr eaLnBrk="1" hangingPunct="1"/>
            <a:endParaRPr lang="en-US"/>
          </a:p>
        </p:txBody>
      </p:sp>
    </p:spTree>
    <p:extLst>
      <p:ext uri="{BB962C8B-B14F-4D97-AF65-F5344CB8AC3E}">
        <p14:creationId xmlns:p14="http://schemas.microsoft.com/office/powerpoint/2010/main" val="22659597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ln/>
        </p:spPr>
      </p:sp>
      <p:sp>
        <p:nvSpPr>
          <p:cNvPr id="106499" name="Notes Placeholder 2"/>
          <p:cNvSpPr>
            <a:spLocks noGrp="1"/>
          </p:cNvSpPr>
          <p:nvPr>
            <p:ph type="body" idx="1"/>
          </p:nvPr>
        </p:nvSpPr>
        <p:spPr>
          <a:noFill/>
          <a:ln/>
        </p:spPr>
        <p:txBody>
          <a:bodyPr/>
          <a:lstStyle/>
          <a:p>
            <a:r>
              <a:rPr lang="en-US"/>
              <a:t>SDE going away?</a:t>
            </a:r>
          </a:p>
          <a:p>
            <a:endParaRPr lang="en-US"/>
          </a:p>
        </p:txBody>
      </p:sp>
      <p:sp>
        <p:nvSpPr>
          <p:cNvPr id="106500" name="Slide Number Placeholder 3"/>
          <p:cNvSpPr>
            <a:spLocks noGrp="1"/>
          </p:cNvSpPr>
          <p:nvPr>
            <p:ph type="sldNum" sz="quarter" idx="5"/>
          </p:nvPr>
        </p:nvSpPr>
        <p:spPr>
          <a:noFill/>
        </p:spPr>
        <p:txBody>
          <a:bodyPr/>
          <a:lstStyle/>
          <a:p>
            <a:pPr defTabSz="965200"/>
            <a:fld id="{8575CC71-9CC4-4A09-9A57-1C7914A7F94E}" type="slidenum">
              <a:rPr lang="en-US" smtClean="0"/>
              <a:pPr defTabSz="965200"/>
              <a:t>27</a:t>
            </a:fld>
            <a:endParaRPr lang="en-US"/>
          </a:p>
        </p:txBody>
      </p:sp>
    </p:spTree>
    <p:extLst>
      <p:ext uri="{BB962C8B-B14F-4D97-AF65-F5344CB8AC3E}">
        <p14:creationId xmlns:p14="http://schemas.microsoft.com/office/powerpoint/2010/main" val="8773089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a:ln/>
        </p:spPr>
        <p:txBody>
          <a:bodyPr/>
          <a:lstStyle/>
          <a:p>
            <a:endParaRPr lang="en-US"/>
          </a:p>
        </p:txBody>
      </p:sp>
      <p:sp>
        <p:nvSpPr>
          <p:cNvPr id="108548" name="Slide Number Placeholder 3"/>
          <p:cNvSpPr>
            <a:spLocks noGrp="1"/>
          </p:cNvSpPr>
          <p:nvPr>
            <p:ph type="sldNum" sz="quarter" idx="5"/>
          </p:nvPr>
        </p:nvSpPr>
        <p:spPr>
          <a:noFill/>
        </p:spPr>
        <p:txBody>
          <a:bodyPr/>
          <a:lstStyle/>
          <a:p>
            <a:pPr defTabSz="965200"/>
            <a:fld id="{E3436857-D442-486C-B7E8-C8C81894E3C0}" type="slidenum">
              <a:rPr lang="en-US" smtClean="0"/>
              <a:pPr defTabSz="965200"/>
              <a:t>29</a:t>
            </a:fld>
            <a:endParaRPr lang="en-US"/>
          </a:p>
        </p:txBody>
      </p:sp>
    </p:spTree>
    <p:extLst>
      <p:ext uri="{BB962C8B-B14F-4D97-AF65-F5344CB8AC3E}">
        <p14:creationId xmlns:p14="http://schemas.microsoft.com/office/powerpoint/2010/main" val="38848838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ln/>
        </p:spPr>
      </p:sp>
      <p:sp>
        <p:nvSpPr>
          <p:cNvPr id="109571" name="Notes Placeholder 2"/>
          <p:cNvSpPr>
            <a:spLocks noGrp="1"/>
          </p:cNvSpPr>
          <p:nvPr>
            <p:ph type="body" idx="1"/>
          </p:nvPr>
        </p:nvSpPr>
        <p:spPr>
          <a:noFill/>
          <a:ln/>
        </p:spPr>
        <p:txBody>
          <a:bodyPr/>
          <a:lstStyle/>
          <a:p>
            <a:r>
              <a:rPr lang="en-US"/>
              <a:t>GIS is many things…many adjectives can be used to describe it.  For our workshop today however, there is one property of GIS that we will concentrate on and that is “GIS is Dynamic”</a:t>
            </a:r>
          </a:p>
        </p:txBody>
      </p:sp>
      <p:sp>
        <p:nvSpPr>
          <p:cNvPr id="109572" name="Slide Number Placeholder 3"/>
          <p:cNvSpPr>
            <a:spLocks noGrp="1"/>
          </p:cNvSpPr>
          <p:nvPr>
            <p:ph type="sldNum" sz="quarter" idx="5"/>
          </p:nvPr>
        </p:nvSpPr>
        <p:spPr>
          <a:noFill/>
        </p:spPr>
        <p:txBody>
          <a:bodyPr/>
          <a:lstStyle/>
          <a:p>
            <a:pPr defTabSz="965200"/>
            <a:fld id="{AB761056-4BBB-4665-A3A7-0FA74DCBE4AF}" type="slidenum">
              <a:rPr lang="en-US" smtClean="0"/>
              <a:pPr defTabSz="965200"/>
              <a:t>31</a:t>
            </a:fld>
            <a:endParaRPr lang="en-US"/>
          </a:p>
        </p:txBody>
      </p:sp>
    </p:spTree>
    <p:extLst>
      <p:ext uri="{BB962C8B-B14F-4D97-AF65-F5344CB8AC3E}">
        <p14:creationId xmlns:p14="http://schemas.microsoft.com/office/powerpoint/2010/main" val="16493541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ln/>
        </p:spPr>
      </p:sp>
      <p:sp>
        <p:nvSpPr>
          <p:cNvPr id="110595" name="Notes Placeholder 2"/>
          <p:cNvSpPr>
            <a:spLocks noGrp="1"/>
          </p:cNvSpPr>
          <p:nvPr>
            <p:ph type="body" idx="1"/>
          </p:nvPr>
        </p:nvSpPr>
        <p:spPr>
          <a:noFill/>
          <a:ln/>
        </p:spPr>
        <p:txBody>
          <a:bodyPr/>
          <a:lstStyle/>
          <a:p>
            <a:r>
              <a:rPr lang="en-US"/>
              <a:t>This cycle is not new… it is in fact, old…since the beginning of GIS this is how things were done.</a:t>
            </a:r>
          </a:p>
          <a:p>
            <a:r>
              <a:rPr lang="en-US"/>
              <a:t>Let’s think about a roads layers.  Create by digitizing…that is edition number one when it is done (fix the overshoots and dangles, and populate the database).</a:t>
            </a:r>
          </a:p>
          <a:p>
            <a:endParaRPr lang="en-US"/>
          </a:p>
          <a:p>
            <a:r>
              <a:rPr lang="en-US"/>
              <a:t>Once we recognized that things have changed and our layer is outdated, we plan for how we will fix this.  This is very task oriented… so we backup our data (copy it) and then proceed with editing it.  Hopefully we validate our edits and update our metadata as well.</a:t>
            </a:r>
          </a:p>
          <a:p>
            <a:endParaRPr lang="en-US"/>
          </a:p>
          <a:p>
            <a:r>
              <a:rPr lang="en-US"/>
              <a:t>Now we have a new edition of the roads layer and all is right with the world.</a:t>
            </a:r>
          </a:p>
          <a:p>
            <a:endParaRPr lang="en-US"/>
          </a:p>
          <a:p>
            <a:r>
              <a:rPr lang="en-US"/>
              <a:t>There is nothing wrong with this cycle. IF the rate at which “change happens” and the demand/expectation for a new edition is not too frequent. </a:t>
            </a:r>
          </a:p>
          <a:p>
            <a:r>
              <a:rPr lang="en-US"/>
              <a:t>For instance… 1 revolution per year or per quarter is not too bad.  But what if the demand and expectation for a new edition…and the need for a need edition requires 1 revolution per week or per day?</a:t>
            </a:r>
          </a:p>
          <a:p>
            <a:endParaRPr lang="en-US"/>
          </a:p>
          <a:p>
            <a:endParaRPr lang="en-US"/>
          </a:p>
        </p:txBody>
      </p:sp>
      <p:sp>
        <p:nvSpPr>
          <p:cNvPr id="110596" name="Slide Number Placeholder 3"/>
          <p:cNvSpPr>
            <a:spLocks noGrp="1"/>
          </p:cNvSpPr>
          <p:nvPr>
            <p:ph type="sldNum" sz="quarter" idx="5"/>
          </p:nvPr>
        </p:nvSpPr>
        <p:spPr>
          <a:noFill/>
        </p:spPr>
        <p:txBody>
          <a:bodyPr/>
          <a:lstStyle/>
          <a:p>
            <a:pPr defTabSz="965200"/>
            <a:fld id="{628D5541-8021-4656-B2B2-7A02257679E7}" type="slidenum">
              <a:rPr lang="en-US" smtClean="0"/>
              <a:pPr defTabSz="965200"/>
              <a:t>32</a:t>
            </a:fld>
            <a:endParaRPr lang="en-US"/>
          </a:p>
        </p:txBody>
      </p:sp>
    </p:spTree>
    <p:extLst>
      <p:ext uri="{BB962C8B-B14F-4D97-AF65-F5344CB8AC3E}">
        <p14:creationId xmlns:p14="http://schemas.microsoft.com/office/powerpoint/2010/main" val="16907251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defRPr/>
            </a:pPr>
            <a:r>
              <a:rPr lang="en-US" dirty="0"/>
              <a:t>Two things have changed:</a:t>
            </a:r>
          </a:p>
          <a:p>
            <a:pPr marL="241648" indent="-241648">
              <a:buFontTx/>
              <a:buAutoNum type="arabicPeriod"/>
              <a:defRPr/>
            </a:pPr>
            <a:r>
              <a:rPr lang="en-US" dirty="0"/>
              <a:t>Wording/terminology: We don’t backup today, instead we version and replicate.  We don’t just check things over as our validation, today we also need to synchronize or reconcile and post.</a:t>
            </a:r>
          </a:p>
          <a:p>
            <a:pPr marL="241648" indent="-241648">
              <a:buFontTx/>
              <a:buAutoNum type="arabicPeriod"/>
              <a:defRPr/>
            </a:pPr>
            <a:r>
              <a:rPr lang="en-US" dirty="0"/>
              <a:t>Colors: this is important as it symbolizes a distributed workflow within a team environment… a team that is part of the enterprise.  </a:t>
            </a:r>
          </a:p>
          <a:p>
            <a:pPr marL="241648" indent="-241648">
              <a:buFontTx/>
              <a:buAutoNum type="arabicPeriod"/>
              <a:defRPr/>
            </a:pPr>
            <a:r>
              <a:rPr lang="en-US" dirty="0"/>
              <a:t>Blue = manager, orange = technician/specialist, and green = metadata librarian.</a:t>
            </a:r>
          </a:p>
          <a:p>
            <a:pPr marL="241648" indent="-241648">
              <a:buFontTx/>
              <a:buAutoNum type="arabicPeriod"/>
              <a:defRPr/>
            </a:pPr>
            <a:endParaRPr lang="en-US" dirty="0"/>
          </a:p>
        </p:txBody>
      </p:sp>
      <p:sp>
        <p:nvSpPr>
          <p:cNvPr id="111620" name="Slide Number Placeholder 3"/>
          <p:cNvSpPr>
            <a:spLocks noGrp="1"/>
          </p:cNvSpPr>
          <p:nvPr>
            <p:ph type="sldNum" sz="quarter" idx="5"/>
          </p:nvPr>
        </p:nvSpPr>
        <p:spPr>
          <a:noFill/>
        </p:spPr>
        <p:txBody>
          <a:bodyPr/>
          <a:lstStyle/>
          <a:p>
            <a:pPr defTabSz="965200"/>
            <a:fld id="{8DA5A9AE-EAD0-4B7C-A00F-D15B229418AD}" type="slidenum">
              <a:rPr lang="en-US" smtClean="0"/>
              <a:pPr defTabSz="965200"/>
              <a:t>37</a:t>
            </a:fld>
            <a:endParaRPr lang="en-US"/>
          </a:p>
        </p:txBody>
      </p:sp>
    </p:spTree>
    <p:extLst>
      <p:ext uri="{BB962C8B-B14F-4D97-AF65-F5344CB8AC3E}">
        <p14:creationId xmlns:p14="http://schemas.microsoft.com/office/powerpoint/2010/main" val="1046470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ln/>
        </p:spPr>
      </p:sp>
      <p:sp>
        <p:nvSpPr>
          <p:cNvPr id="112643" name="Notes Placeholder 2"/>
          <p:cNvSpPr>
            <a:spLocks noGrp="1"/>
          </p:cNvSpPr>
          <p:nvPr>
            <p:ph type="body" idx="1"/>
          </p:nvPr>
        </p:nvSpPr>
        <p:spPr>
          <a:noFill/>
          <a:ln/>
        </p:spPr>
        <p:txBody>
          <a:bodyPr/>
          <a:lstStyle/>
          <a:p>
            <a:endParaRPr lang="en-US"/>
          </a:p>
        </p:txBody>
      </p:sp>
      <p:sp>
        <p:nvSpPr>
          <p:cNvPr id="112644" name="Slide Number Placeholder 3"/>
          <p:cNvSpPr>
            <a:spLocks noGrp="1"/>
          </p:cNvSpPr>
          <p:nvPr>
            <p:ph type="sldNum" sz="quarter" idx="5"/>
          </p:nvPr>
        </p:nvSpPr>
        <p:spPr>
          <a:noFill/>
        </p:spPr>
        <p:txBody>
          <a:bodyPr/>
          <a:lstStyle/>
          <a:p>
            <a:pPr defTabSz="965200"/>
            <a:fld id="{81EEC99A-4AAE-4497-990A-E2752761E139}" type="slidenum">
              <a:rPr lang="en-US" smtClean="0"/>
              <a:pPr defTabSz="965200"/>
              <a:t>40</a:t>
            </a:fld>
            <a:endParaRPr lang="en-US"/>
          </a:p>
        </p:txBody>
      </p:sp>
    </p:spTree>
    <p:extLst>
      <p:ext uri="{BB962C8B-B14F-4D97-AF65-F5344CB8AC3E}">
        <p14:creationId xmlns:p14="http://schemas.microsoft.com/office/powerpoint/2010/main" val="14724049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ln/>
        </p:spPr>
      </p:sp>
      <p:sp>
        <p:nvSpPr>
          <p:cNvPr id="113667" name="Notes Placeholder 2"/>
          <p:cNvSpPr>
            <a:spLocks noGrp="1"/>
          </p:cNvSpPr>
          <p:nvPr>
            <p:ph type="body" idx="1"/>
          </p:nvPr>
        </p:nvSpPr>
        <p:spPr>
          <a:noFill/>
          <a:ln/>
        </p:spPr>
        <p:txBody>
          <a:bodyPr/>
          <a:lstStyle/>
          <a:p>
            <a:endParaRPr lang="en-US"/>
          </a:p>
        </p:txBody>
      </p:sp>
      <p:sp>
        <p:nvSpPr>
          <p:cNvPr id="113668" name="Slide Number Placeholder 3"/>
          <p:cNvSpPr>
            <a:spLocks noGrp="1"/>
          </p:cNvSpPr>
          <p:nvPr>
            <p:ph type="sldNum" sz="quarter" idx="5"/>
          </p:nvPr>
        </p:nvSpPr>
        <p:spPr>
          <a:noFill/>
        </p:spPr>
        <p:txBody>
          <a:bodyPr/>
          <a:lstStyle/>
          <a:p>
            <a:pPr defTabSz="965200"/>
            <a:fld id="{D163CD15-9949-4763-A286-CCAFAB68BCE5}" type="slidenum">
              <a:rPr lang="en-US" smtClean="0"/>
              <a:pPr defTabSz="965200"/>
              <a:t>41</a:t>
            </a:fld>
            <a:endParaRPr lang="en-US"/>
          </a:p>
        </p:txBody>
      </p:sp>
    </p:spTree>
    <p:extLst>
      <p:ext uri="{BB962C8B-B14F-4D97-AF65-F5344CB8AC3E}">
        <p14:creationId xmlns:p14="http://schemas.microsoft.com/office/powerpoint/2010/main" val="38152463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pPr defTabSz="965200"/>
            <a:fld id="{2638C53F-B82D-4E49-B964-A1FF864184A5}" type="slidenum">
              <a:rPr lang="en-US" smtClean="0"/>
              <a:pPr defTabSz="965200"/>
              <a:t>2</a:t>
            </a:fld>
            <a:endParaRPr lang="en-US"/>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5006603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a:ln/>
        </p:spPr>
      </p:sp>
      <p:sp>
        <p:nvSpPr>
          <p:cNvPr id="114691" name="Notes Placeholder 2"/>
          <p:cNvSpPr>
            <a:spLocks noGrp="1"/>
          </p:cNvSpPr>
          <p:nvPr>
            <p:ph type="body" idx="1"/>
          </p:nvPr>
        </p:nvSpPr>
        <p:spPr>
          <a:noFill/>
          <a:ln/>
        </p:spPr>
        <p:txBody>
          <a:bodyPr/>
          <a:lstStyle/>
          <a:p>
            <a:r>
              <a:rPr lang="en-US"/>
              <a:t>This process is enterprise enabled.  The manager, technician, and librarian do not have to be in the same office.  Indeed, this cycle is “outsourcing-ready”… </a:t>
            </a:r>
          </a:p>
        </p:txBody>
      </p:sp>
      <p:sp>
        <p:nvSpPr>
          <p:cNvPr id="114692" name="Slide Number Placeholder 3"/>
          <p:cNvSpPr>
            <a:spLocks noGrp="1"/>
          </p:cNvSpPr>
          <p:nvPr>
            <p:ph type="sldNum" sz="quarter" idx="5"/>
          </p:nvPr>
        </p:nvSpPr>
        <p:spPr>
          <a:noFill/>
        </p:spPr>
        <p:txBody>
          <a:bodyPr/>
          <a:lstStyle/>
          <a:p>
            <a:pPr defTabSz="965200"/>
            <a:fld id="{7BA5B8B1-78F8-45A7-B980-AFBA18629F14}" type="slidenum">
              <a:rPr lang="en-US" smtClean="0"/>
              <a:pPr defTabSz="965200"/>
              <a:t>43</a:t>
            </a:fld>
            <a:endParaRPr lang="en-US"/>
          </a:p>
        </p:txBody>
      </p:sp>
    </p:spTree>
    <p:extLst>
      <p:ext uri="{BB962C8B-B14F-4D97-AF65-F5344CB8AC3E}">
        <p14:creationId xmlns:p14="http://schemas.microsoft.com/office/powerpoint/2010/main" val="21145600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a:ln/>
        </p:spPr>
      </p:sp>
      <p:sp>
        <p:nvSpPr>
          <p:cNvPr id="115715" name="Notes Placeholder 2"/>
          <p:cNvSpPr>
            <a:spLocks noGrp="1"/>
          </p:cNvSpPr>
          <p:nvPr>
            <p:ph type="body" idx="1"/>
          </p:nvPr>
        </p:nvSpPr>
        <p:spPr>
          <a:noFill/>
          <a:ln/>
        </p:spPr>
        <p:txBody>
          <a:bodyPr/>
          <a:lstStyle/>
          <a:p>
            <a:endParaRPr lang="en-US"/>
          </a:p>
        </p:txBody>
      </p:sp>
      <p:sp>
        <p:nvSpPr>
          <p:cNvPr id="115716" name="Slide Number Placeholder 3"/>
          <p:cNvSpPr>
            <a:spLocks noGrp="1"/>
          </p:cNvSpPr>
          <p:nvPr>
            <p:ph type="sldNum" sz="quarter" idx="5"/>
          </p:nvPr>
        </p:nvSpPr>
        <p:spPr>
          <a:noFill/>
        </p:spPr>
        <p:txBody>
          <a:bodyPr/>
          <a:lstStyle/>
          <a:p>
            <a:pPr defTabSz="965200"/>
            <a:fld id="{498CE404-391C-4736-B490-8442201D693B}" type="slidenum">
              <a:rPr lang="en-US" smtClean="0"/>
              <a:pPr defTabSz="965200"/>
              <a:t>45</a:t>
            </a:fld>
            <a:endParaRPr lang="en-US"/>
          </a:p>
        </p:txBody>
      </p:sp>
    </p:spTree>
    <p:extLst>
      <p:ext uri="{BB962C8B-B14F-4D97-AF65-F5344CB8AC3E}">
        <p14:creationId xmlns:p14="http://schemas.microsoft.com/office/powerpoint/2010/main" val="16888927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a:ln/>
        </p:spPr>
      </p:sp>
      <p:sp>
        <p:nvSpPr>
          <p:cNvPr id="116739" name="Notes Placeholder 2"/>
          <p:cNvSpPr>
            <a:spLocks noGrp="1"/>
          </p:cNvSpPr>
          <p:nvPr>
            <p:ph type="body" idx="1"/>
          </p:nvPr>
        </p:nvSpPr>
        <p:spPr>
          <a:noFill/>
          <a:ln/>
        </p:spPr>
        <p:txBody>
          <a:bodyPr/>
          <a:lstStyle/>
          <a:p>
            <a:endParaRPr lang="en-US"/>
          </a:p>
        </p:txBody>
      </p:sp>
      <p:sp>
        <p:nvSpPr>
          <p:cNvPr id="116740" name="Slide Number Placeholder 3"/>
          <p:cNvSpPr>
            <a:spLocks noGrp="1"/>
          </p:cNvSpPr>
          <p:nvPr>
            <p:ph type="sldNum" sz="quarter" idx="5"/>
          </p:nvPr>
        </p:nvSpPr>
        <p:spPr>
          <a:noFill/>
        </p:spPr>
        <p:txBody>
          <a:bodyPr/>
          <a:lstStyle/>
          <a:p>
            <a:pPr defTabSz="965200"/>
            <a:fld id="{FAE4B210-7C71-4270-92F7-E8E50C899E3F}" type="slidenum">
              <a:rPr lang="en-US" smtClean="0"/>
              <a:pPr defTabSz="965200"/>
              <a:t>47</a:t>
            </a:fld>
            <a:endParaRPr lang="en-US"/>
          </a:p>
        </p:txBody>
      </p:sp>
    </p:spTree>
    <p:extLst>
      <p:ext uri="{BB962C8B-B14F-4D97-AF65-F5344CB8AC3E}">
        <p14:creationId xmlns:p14="http://schemas.microsoft.com/office/powerpoint/2010/main" val="2813968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ln/>
        </p:spPr>
      </p:sp>
      <p:sp>
        <p:nvSpPr>
          <p:cNvPr id="117763" name="Notes Placeholder 2"/>
          <p:cNvSpPr>
            <a:spLocks noGrp="1"/>
          </p:cNvSpPr>
          <p:nvPr>
            <p:ph type="body" idx="1"/>
          </p:nvPr>
        </p:nvSpPr>
        <p:spPr>
          <a:noFill/>
          <a:ln/>
        </p:spPr>
        <p:txBody>
          <a:bodyPr/>
          <a:lstStyle/>
          <a:p>
            <a:r>
              <a:rPr lang="en-US"/>
              <a:t>Active editing sessions are shown in yellow</a:t>
            </a:r>
          </a:p>
          <a:p>
            <a:r>
              <a:rPr lang="en-US"/>
              <a:t>Versions with  no deltas since last reconcile/post are shown in hollow</a:t>
            </a:r>
          </a:p>
          <a:p>
            <a:r>
              <a:rPr lang="en-US"/>
              <a:t>GIS Manager compresses, says, I do not need these versions any longer.  They are eliminated.</a:t>
            </a:r>
          </a:p>
        </p:txBody>
      </p:sp>
      <p:sp>
        <p:nvSpPr>
          <p:cNvPr id="117764" name="Slide Number Placeholder 3"/>
          <p:cNvSpPr>
            <a:spLocks noGrp="1"/>
          </p:cNvSpPr>
          <p:nvPr>
            <p:ph type="sldNum" sz="quarter" idx="5"/>
          </p:nvPr>
        </p:nvSpPr>
        <p:spPr>
          <a:noFill/>
        </p:spPr>
        <p:txBody>
          <a:bodyPr/>
          <a:lstStyle/>
          <a:p>
            <a:pPr defTabSz="965200"/>
            <a:fld id="{470420A5-F996-4458-A581-81A8966AC3E8}" type="slidenum">
              <a:rPr lang="en-US" smtClean="0"/>
              <a:pPr defTabSz="965200"/>
              <a:t>63</a:t>
            </a:fld>
            <a:endParaRPr lang="en-US"/>
          </a:p>
        </p:txBody>
      </p:sp>
    </p:spTree>
    <p:extLst>
      <p:ext uri="{BB962C8B-B14F-4D97-AF65-F5344CB8AC3E}">
        <p14:creationId xmlns:p14="http://schemas.microsoft.com/office/powerpoint/2010/main" val="21409987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pPr defTabSz="965200"/>
            <a:fld id="{4B62C5DE-6813-4A95-B8B3-4CF25D9B3097}" type="slidenum">
              <a:rPr lang="en-US" smtClean="0"/>
              <a:pPr defTabSz="965200"/>
              <a:t>65</a:t>
            </a:fld>
            <a:endParaRPr lang="en-US"/>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9750670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pPr defTabSz="965200"/>
            <a:fld id="{BE069ED8-2626-44CE-8E3A-3795A781444B}" type="slidenum">
              <a:rPr lang="en-US" smtClean="0"/>
              <a:pPr defTabSz="965200"/>
              <a:t>4</a:t>
            </a:fld>
            <a:endParaRPr lang="en-US"/>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r>
              <a:rPr lang="en-US"/>
              <a:t>Is SDE a database?  Does SDE store data or just manage data that is stored elsewhere?</a:t>
            </a:r>
          </a:p>
        </p:txBody>
      </p:sp>
    </p:spTree>
    <p:extLst>
      <p:ext uri="{BB962C8B-B14F-4D97-AF65-F5344CB8AC3E}">
        <p14:creationId xmlns:p14="http://schemas.microsoft.com/office/powerpoint/2010/main" val="37541698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pPr defTabSz="965200"/>
            <a:fld id="{F860D03C-A6E8-4A31-A160-931087819CF8}" type="slidenum">
              <a:rPr lang="en-US" smtClean="0"/>
              <a:pPr defTabSz="965200"/>
              <a:t>8</a:t>
            </a:fld>
            <a:endParaRPr lang="en-US"/>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pPr eaLnBrk="1" hangingPunct="1"/>
            <a:r>
              <a:rPr lang="en-US"/>
              <a:t>Define enterprise?</a:t>
            </a:r>
          </a:p>
        </p:txBody>
      </p:sp>
    </p:spTree>
    <p:extLst>
      <p:ext uri="{BB962C8B-B14F-4D97-AF65-F5344CB8AC3E}">
        <p14:creationId xmlns:p14="http://schemas.microsoft.com/office/powerpoint/2010/main" val="33643245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pPr defTabSz="965200"/>
            <a:fld id="{E3FBCE30-29CE-4C4B-9899-2DAB590B6F8F}" type="slidenum">
              <a:rPr lang="en-US" smtClean="0"/>
              <a:pPr defTabSz="965200"/>
              <a:t>9</a:t>
            </a:fld>
            <a:endParaRPr lang="en-US"/>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pPr eaLnBrk="1" hangingPunct="1"/>
            <a:r>
              <a:rPr lang="en-US"/>
              <a:t>Cost: Return on Investment?  Unknown now</a:t>
            </a:r>
          </a:p>
        </p:txBody>
      </p:sp>
    </p:spTree>
    <p:extLst>
      <p:ext uri="{BB962C8B-B14F-4D97-AF65-F5344CB8AC3E}">
        <p14:creationId xmlns:p14="http://schemas.microsoft.com/office/powerpoint/2010/main" val="42812331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pPr defTabSz="965200"/>
            <a:fld id="{65A8B0A4-8288-4EFB-ACF5-B2B9DB3FCCCB}" type="slidenum">
              <a:rPr lang="en-US" smtClean="0"/>
              <a:pPr defTabSz="965200"/>
              <a:t>10</a:t>
            </a:fld>
            <a:endParaRPr lang="en-US"/>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eaLnBrk="1" hangingPunct="1"/>
            <a:r>
              <a:rPr lang="en-US"/>
              <a:t>Let students brainstorm</a:t>
            </a:r>
          </a:p>
          <a:p>
            <a:pPr eaLnBrk="1" hangingPunct="1"/>
            <a:endParaRPr lang="en-US"/>
          </a:p>
        </p:txBody>
      </p:sp>
    </p:spTree>
    <p:extLst>
      <p:ext uri="{BB962C8B-B14F-4D97-AF65-F5344CB8AC3E}">
        <p14:creationId xmlns:p14="http://schemas.microsoft.com/office/powerpoint/2010/main" val="29900147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pPr defTabSz="965200"/>
            <a:fld id="{56723786-9A44-4B4F-89DF-33B377917947}" type="slidenum">
              <a:rPr lang="en-US" smtClean="0"/>
              <a:pPr defTabSz="965200"/>
              <a:t>14</a:t>
            </a:fld>
            <a:endParaRPr lang="en-US"/>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pPr eaLnBrk="1" hangingPunct="1"/>
            <a:r>
              <a:rPr lang="en-US"/>
              <a:t>Hold on a minute…what in the world is a workspace?</a:t>
            </a:r>
          </a:p>
          <a:p>
            <a:pPr eaLnBrk="1" hangingPunct="1"/>
            <a:r>
              <a:rPr lang="en-US"/>
              <a:t>A workspace is a folder on your workstation where you store your GIS coverages and files.  Each workspace needs an Info folder.</a:t>
            </a:r>
          </a:p>
          <a:p>
            <a:pPr eaLnBrk="1" hangingPunct="1"/>
            <a:r>
              <a:rPr lang="en-US"/>
              <a:t>You can instruct AI to create a workspace or AI will create a workspace for you when you set your workspace to an existing folder.</a:t>
            </a:r>
          </a:p>
          <a:p>
            <a:pPr eaLnBrk="1" hangingPunct="1"/>
            <a:r>
              <a:rPr lang="en-US"/>
              <a:t>How do you do this…simple</a:t>
            </a:r>
          </a:p>
          <a:p>
            <a:pPr eaLnBrk="1" hangingPunct="1"/>
            <a:r>
              <a:rPr lang="en-US"/>
              <a:t>type &amp;workspace c:\winnt\profiles\…etc  [NOTE THE &amp;]</a:t>
            </a:r>
          </a:p>
          <a:p>
            <a:pPr eaLnBrk="1" hangingPunct="1"/>
            <a:r>
              <a:rPr lang="en-US"/>
              <a:t>If you are going to do all this typing it certainly makes sense to use AML’s.</a:t>
            </a:r>
          </a:p>
          <a:p>
            <a:pPr eaLnBrk="1" hangingPunct="1"/>
            <a:r>
              <a:rPr lang="en-US"/>
              <a:t>It will also be helpful to use AML’s to set up some routine configurations each time you run AI.</a:t>
            </a:r>
          </a:p>
          <a:p>
            <a:pPr eaLnBrk="1" hangingPunct="1"/>
            <a:r>
              <a:rPr lang="en-US"/>
              <a:t>To help you out and get you going I have created two simple AML’s that you should download from the Server and copy to your Personal profile folder.  The personal folder will be your ROOT or HOME WORKSPACE.</a:t>
            </a:r>
          </a:p>
          <a:p>
            <a:pPr eaLnBrk="1" hangingPunct="1"/>
            <a:r>
              <a:rPr lang="en-US"/>
              <a:t>Your workspace will contain coverages.  Coverages differ from themes in that they are a set of files stored in a coverage folder --the name of the coverage-- and the workspace’s info folder.</a:t>
            </a:r>
          </a:p>
        </p:txBody>
      </p:sp>
    </p:spTree>
    <p:extLst>
      <p:ext uri="{BB962C8B-B14F-4D97-AF65-F5344CB8AC3E}">
        <p14:creationId xmlns:p14="http://schemas.microsoft.com/office/powerpoint/2010/main" val="27953666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898A7A1-4100-42A4-AF08-BADCAF18D67F}" type="slidenum">
              <a:rPr lang="en-US" smtClean="0"/>
              <a:pPr>
                <a:defRPr/>
              </a:pPr>
              <a:t>20</a:t>
            </a:fld>
            <a:endParaRPr lang="en-US"/>
          </a:p>
        </p:txBody>
      </p:sp>
    </p:spTree>
    <p:extLst>
      <p:ext uri="{BB962C8B-B14F-4D97-AF65-F5344CB8AC3E}">
        <p14:creationId xmlns:p14="http://schemas.microsoft.com/office/powerpoint/2010/main" val="41162896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pPr defTabSz="965200"/>
            <a:fld id="{113B647B-5051-4339-B0C5-60C0B406C547}" type="slidenum">
              <a:rPr lang="en-US" smtClean="0"/>
              <a:pPr defTabSz="965200"/>
              <a:t>22</a:t>
            </a:fld>
            <a:endParaRPr lang="en-US"/>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a:lstStyle/>
          <a:p>
            <a:pPr eaLnBrk="1" hangingPunct="1"/>
            <a:r>
              <a:rPr lang="en-US"/>
              <a:t>This schema shows paths for vector data storage as an example.</a:t>
            </a:r>
          </a:p>
          <a:p>
            <a:pPr eaLnBrk="1" hangingPunct="1"/>
            <a:r>
              <a:rPr lang="en-US"/>
              <a:t>Effectively, you must know and understand the data is stored as a feature class.  It is no longer a coverage or a shape file.</a:t>
            </a:r>
          </a:p>
          <a:p>
            <a:pPr eaLnBrk="1" hangingPunct="1"/>
            <a:r>
              <a:rPr lang="en-US"/>
              <a:t>Raster data is also accommodated in SDE.</a:t>
            </a:r>
          </a:p>
        </p:txBody>
      </p:sp>
    </p:spTree>
    <p:extLst>
      <p:ext uri="{BB962C8B-B14F-4D97-AF65-F5344CB8AC3E}">
        <p14:creationId xmlns:p14="http://schemas.microsoft.com/office/powerpoint/2010/main" val="20737934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lvl1pPr>
              <a:defRPr b="1">
                <a:latin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latin typeface="Arial" panose="020B0604020202020204"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457200" y="5296960"/>
            <a:ext cx="2133600" cy="304271"/>
          </a:xfrm>
          <a:prstGeom prst="rect">
            <a:avLst/>
          </a:prstGeom>
        </p:spPr>
        <p:txBody>
          <a:bodyPr/>
          <a:lstStyle>
            <a:lvl1pPr>
              <a:defRPr/>
            </a:lvl1pPr>
          </a:lstStyle>
          <a:p>
            <a:fld id="{14792CA9-6BAA-4BA5-8895-90194CE4970A}" type="datetimeFigureOut">
              <a:rPr lang="en-US" smtClean="0"/>
              <a:t>5/31/2024</a:t>
            </a:fld>
            <a:endParaRPr lang="en-US"/>
          </a:p>
        </p:txBody>
      </p:sp>
      <p:sp>
        <p:nvSpPr>
          <p:cNvPr id="5" name="Footer Placeholder 4"/>
          <p:cNvSpPr>
            <a:spLocks noGrp="1"/>
          </p:cNvSpPr>
          <p:nvPr>
            <p:ph type="ftr" sz="quarter" idx="11"/>
          </p:nvPr>
        </p:nvSpPr>
        <p:spPr>
          <a:xfrm>
            <a:off x="3124200" y="5296960"/>
            <a:ext cx="2895600" cy="304271"/>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6553200" y="5296960"/>
            <a:ext cx="2133600" cy="304271"/>
          </a:xfrm>
          <a:prstGeom prst="rect">
            <a:avLst/>
          </a:prstGeom>
        </p:spPr>
        <p:txBody>
          <a:bodyPr/>
          <a:lstStyle>
            <a:lvl1pPr>
              <a:defRPr/>
            </a:lvl1pPr>
          </a:lstStyle>
          <a:p>
            <a:fld id="{707201CE-D355-4ADF-B2F2-AC56B2AD0A51}" type="slidenum">
              <a:rPr lang="en-US" smtClean="0"/>
              <a:t>‹#›</a:t>
            </a:fld>
            <a:endParaRPr lang="en-US"/>
          </a:p>
        </p:txBody>
      </p:sp>
    </p:spTree>
    <p:extLst>
      <p:ext uri="{BB962C8B-B14F-4D97-AF65-F5344CB8AC3E}">
        <p14:creationId xmlns:p14="http://schemas.microsoft.com/office/powerpoint/2010/main" val="6035937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Arial" panose="020B0604020202020204" pitchFamily="34" charset="0"/>
              </a:defRPr>
            </a:lvl1pPr>
            <a:lvl2pPr>
              <a:defRPr>
                <a:latin typeface="Arial" panose="020B0604020202020204" pitchFamily="34" charset="0"/>
              </a:defRPr>
            </a:lvl2pPr>
            <a:lvl3pPr>
              <a:defRPr>
                <a:latin typeface="Arial" panose="020B0604020202020204" pitchFamily="34" charset="0"/>
              </a:defRPr>
            </a:lvl3pPr>
            <a:lvl4pPr>
              <a:defRPr>
                <a:latin typeface="Arial" panose="020B0604020202020204" pitchFamily="34" charset="0"/>
              </a:defRPr>
            </a:lvl4pPr>
            <a:lvl5pPr>
              <a:defRPr>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5296960"/>
            <a:ext cx="2133600" cy="304271"/>
          </a:xfrm>
          <a:prstGeom prst="rect">
            <a:avLst/>
          </a:prstGeom>
        </p:spPr>
        <p:txBody>
          <a:bodyPr/>
          <a:lstStyle>
            <a:lvl1pPr>
              <a:defRPr/>
            </a:lvl1pPr>
          </a:lstStyle>
          <a:p>
            <a:fld id="{14792CA9-6BAA-4BA5-8895-90194CE4970A}" type="datetimeFigureOut">
              <a:rPr lang="en-US" smtClean="0"/>
              <a:t>5/31/2024</a:t>
            </a:fld>
            <a:endParaRPr lang="en-US"/>
          </a:p>
        </p:txBody>
      </p:sp>
      <p:sp>
        <p:nvSpPr>
          <p:cNvPr id="5" name="Footer Placeholder 4"/>
          <p:cNvSpPr>
            <a:spLocks noGrp="1"/>
          </p:cNvSpPr>
          <p:nvPr>
            <p:ph type="ftr" sz="quarter" idx="11"/>
          </p:nvPr>
        </p:nvSpPr>
        <p:spPr>
          <a:xfrm>
            <a:off x="3124200" y="5296960"/>
            <a:ext cx="2895600" cy="304271"/>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6553200" y="5296960"/>
            <a:ext cx="2133600" cy="304271"/>
          </a:xfrm>
          <a:prstGeom prst="rect">
            <a:avLst/>
          </a:prstGeom>
        </p:spPr>
        <p:txBody>
          <a:bodyPr/>
          <a:lstStyle>
            <a:lvl1pPr>
              <a:defRPr/>
            </a:lvl1pPr>
          </a:lstStyle>
          <a:p>
            <a:fld id="{707201CE-D355-4ADF-B2F2-AC56B2AD0A51}" type="slidenum">
              <a:rPr lang="en-US" smtClean="0"/>
              <a:t>‹#›</a:t>
            </a:fld>
            <a:endParaRPr lang="en-US"/>
          </a:p>
        </p:txBody>
      </p:sp>
    </p:spTree>
    <p:extLst>
      <p:ext uri="{BB962C8B-B14F-4D97-AF65-F5344CB8AC3E}">
        <p14:creationId xmlns:p14="http://schemas.microsoft.com/office/powerpoint/2010/main" val="34894665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6"/>
            <a:ext cx="2057400" cy="4876271"/>
          </a:xfrm>
        </p:spPr>
        <p:txBody>
          <a:bodyPr vert="eaVert"/>
          <a:lstStyle>
            <a:lvl1pPr>
              <a:defRPr>
                <a:latin typeface="Arial" panose="020B0604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457200" y="228866"/>
            <a:ext cx="6019800" cy="4876271"/>
          </a:xfrm>
        </p:spPr>
        <p:txBody>
          <a:bodyPr vert="eaVert"/>
          <a:lstStyle>
            <a:lvl1pPr>
              <a:defRPr>
                <a:latin typeface="Arial" panose="020B0604020202020204" pitchFamily="34" charset="0"/>
              </a:defRPr>
            </a:lvl1pPr>
            <a:lvl2pPr>
              <a:defRPr>
                <a:latin typeface="Arial" panose="020B0604020202020204" pitchFamily="34" charset="0"/>
              </a:defRPr>
            </a:lvl2pPr>
            <a:lvl3pPr>
              <a:defRPr>
                <a:latin typeface="Arial" panose="020B0604020202020204" pitchFamily="34" charset="0"/>
              </a:defRPr>
            </a:lvl3pPr>
            <a:lvl4pPr>
              <a:defRPr>
                <a:latin typeface="Arial" panose="020B0604020202020204" pitchFamily="34" charset="0"/>
              </a:defRPr>
            </a:lvl4pPr>
            <a:lvl5pPr>
              <a:defRPr>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5296960"/>
            <a:ext cx="2133600" cy="304271"/>
          </a:xfrm>
          <a:prstGeom prst="rect">
            <a:avLst/>
          </a:prstGeom>
        </p:spPr>
        <p:txBody>
          <a:bodyPr/>
          <a:lstStyle>
            <a:lvl1pPr>
              <a:defRPr/>
            </a:lvl1pPr>
          </a:lstStyle>
          <a:p>
            <a:fld id="{14792CA9-6BAA-4BA5-8895-90194CE4970A}" type="datetimeFigureOut">
              <a:rPr lang="en-US" smtClean="0"/>
              <a:t>5/31/2024</a:t>
            </a:fld>
            <a:endParaRPr lang="en-US"/>
          </a:p>
        </p:txBody>
      </p:sp>
      <p:sp>
        <p:nvSpPr>
          <p:cNvPr id="5" name="Footer Placeholder 4"/>
          <p:cNvSpPr>
            <a:spLocks noGrp="1"/>
          </p:cNvSpPr>
          <p:nvPr>
            <p:ph type="ftr" sz="quarter" idx="11"/>
          </p:nvPr>
        </p:nvSpPr>
        <p:spPr>
          <a:xfrm>
            <a:off x="3124200" y="5296960"/>
            <a:ext cx="2895600" cy="304271"/>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6553200" y="5296960"/>
            <a:ext cx="2133600" cy="304271"/>
          </a:xfrm>
          <a:prstGeom prst="rect">
            <a:avLst/>
          </a:prstGeom>
        </p:spPr>
        <p:txBody>
          <a:bodyPr/>
          <a:lstStyle>
            <a:lvl1pPr>
              <a:defRPr/>
            </a:lvl1pPr>
          </a:lstStyle>
          <a:p>
            <a:fld id="{707201CE-D355-4ADF-B2F2-AC56B2AD0A51}" type="slidenum">
              <a:rPr lang="en-US" smtClean="0"/>
              <a:t>‹#›</a:t>
            </a:fld>
            <a:endParaRPr lang="en-US"/>
          </a:p>
        </p:txBody>
      </p:sp>
    </p:spTree>
    <p:extLst>
      <p:ext uri="{BB962C8B-B14F-4D97-AF65-F5344CB8AC3E}">
        <p14:creationId xmlns:p14="http://schemas.microsoft.com/office/powerpoint/2010/main" val="401798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444500"/>
            <a:ext cx="7772400" cy="952500"/>
          </a:xfrm>
        </p:spPr>
        <p:txBody>
          <a:bodyPr/>
          <a:lstStyle/>
          <a:p>
            <a:r>
              <a:rPr lang="en-US"/>
              <a:t>Click to edit Master title style</a:t>
            </a:r>
          </a:p>
        </p:txBody>
      </p:sp>
      <p:sp>
        <p:nvSpPr>
          <p:cNvPr id="3" name="Text Placeholder 2"/>
          <p:cNvSpPr>
            <a:spLocks noGrp="1"/>
          </p:cNvSpPr>
          <p:nvPr>
            <p:ph type="body" sz="half" idx="1"/>
          </p:nvPr>
        </p:nvSpPr>
        <p:spPr>
          <a:xfrm>
            <a:off x="685800" y="1651000"/>
            <a:ext cx="3810000" cy="3429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51000"/>
            <a:ext cx="3810000" cy="165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429000"/>
            <a:ext cx="3810000" cy="165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487677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444500"/>
            <a:ext cx="7772400" cy="952500"/>
          </a:xfrm>
        </p:spPr>
        <p:txBody>
          <a:bodyPr/>
          <a:lstStyle/>
          <a:p>
            <a:r>
              <a:rPr lang="en-US"/>
              <a:t>Click to edit Master title style</a:t>
            </a:r>
          </a:p>
        </p:txBody>
      </p:sp>
      <p:sp>
        <p:nvSpPr>
          <p:cNvPr id="3" name="Text Placeholder 2"/>
          <p:cNvSpPr>
            <a:spLocks noGrp="1"/>
          </p:cNvSpPr>
          <p:nvPr>
            <p:ph type="body" sz="half" idx="1"/>
          </p:nvPr>
        </p:nvSpPr>
        <p:spPr>
          <a:xfrm>
            <a:off x="685800" y="1651000"/>
            <a:ext cx="3810000" cy="3429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51000"/>
            <a:ext cx="3810000" cy="3429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31135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444500"/>
            <a:ext cx="7772400" cy="952500"/>
          </a:xfrm>
        </p:spPr>
        <p:txBody>
          <a:bodyPr/>
          <a:lstStyle/>
          <a:p>
            <a:r>
              <a:rPr lang="en-US"/>
              <a:t>Click to edit Master title style</a:t>
            </a:r>
          </a:p>
        </p:txBody>
      </p:sp>
      <p:sp>
        <p:nvSpPr>
          <p:cNvPr id="3" name="SmartArt Placeholder 2"/>
          <p:cNvSpPr>
            <a:spLocks noGrp="1"/>
          </p:cNvSpPr>
          <p:nvPr>
            <p:ph type="dgm" idx="1"/>
          </p:nvPr>
        </p:nvSpPr>
        <p:spPr>
          <a:xfrm>
            <a:off x="685800" y="1651000"/>
            <a:ext cx="7772400" cy="3429000"/>
          </a:xfrm>
        </p:spPr>
        <p:txBody>
          <a:bodyPr/>
          <a:lstStyle/>
          <a:p>
            <a:pPr lvl="0"/>
            <a:endParaRPr lang="en-US" noProof="0"/>
          </a:p>
        </p:txBody>
      </p:sp>
    </p:spTree>
    <p:extLst>
      <p:ext uri="{BB962C8B-B14F-4D97-AF65-F5344CB8AC3E}">
        <p14:creationId xmlns:p14="http://schemas.microsoft.com/office/powerpoint/2010/main" val="20336555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444500"/>
            <a:ext cx="7772400" cy="952500"/>
          </a:xfrm>
        </p:spPr>
        <p:txBody>
          <a:bodyPr/>
          <a:lstStyle/>
          <a:p>
            <a:r>
              <a:rPr lang="en-US"/>
              <a:t>Click to edit Master title style</a:t>
            </a:r>
          </a:p>
        </p:txBody>
      </p:sp>
      <p:sp>
        <p:nvSpPr>
          <p:cNvPr id="3" name="Content Placeholder 2"/>
          <p:cNvSpPr>
            <a:spLocks noGrp="1"/>
          </p:cNvSpPr>
          <p:nvPr>
            <p:ph sz="quarter" idx="1"/>
          </p:nvPr>
        </p:nvSpPr>
        <p:spPr>
          <a:xfrm>
            <a:off x="685800" y="1651000"/>
            <a:ext cx="3810000" cy="165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51000"/>
            <a:ext cx="3810000" cy="165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3429000"/>
            <a:ext cx="3810000" cy="165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429000"/>
            <a:ext cx="3810000" cy="165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019047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Arial" panose="020B0604020202020204" pitchFamily="34" charset="0"/>
              </a:defRPr>
            </a:lvl1pPr>
            <a:lvl2pPr>
              <a:defRPr>
                <a:latin typeface="Arial" panose="020B0604020202020204" pitchFamily="34" charset="0"/>
              </a:defRPr>
            </a:lvl2pPr>
            <a:lvl3pPr>
              <a:defRPr>
                <a:latin typeface="Arial" panose="020B0604020202020204" pitchFamily="34" charset="0"/>
              </a:defRPr>
            </a:lvl3pPr>
            <a:lvl4pPr>
              <a:defRPr>
                <a:latin typeface="Arial" panose="020B0604020202020204" pitchFamily="34" charset="0"/>
              </a:defRPr>
            </a:lvl4pPr>
            <a:lvl5pPr>
              <a:defRPr>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5296960"/>
            <a:ext cx="2133600" cy="304271"/>
          </a:xfrm>
          <a:prstGeom prst="rect">
            <a:avLst/>
          </a:prstGeom>
        </p:spPr>
        <p:txBody>
          <a:bodyPr/>
          <a:lstStyle>
            <a:lvl1pPr>
              <a:defRPr/>
            </a:lvl1pPr>
          </a:lstStyle>
          <a:p>
            <a:fld id="{14792CA9-6BAA-4BA5-8895-90194CE4970A}" type="datetimeFigureOut">
              <a:rPr lang="en-US" smtClean="0"/>
              <a:t>5/31/2024</a:t>
            </a:fld>
            <a:endParaRPr lang="en-US"/>
          </a:p>
        </p:txBody>
      </p:sp>
      <p:sp>
        <p:nvSpPr>
          <p:cNvPr id="5" name="Footer Placeholder 4"/>
          <p:cNvSpPr>
            <a:spLocks noGrp="1"/>
          </p:cNvSpPr>
          <p:nvPr>
            <p:ph type="ftr" sz="quarter" idx="11"/>
          </p:nvPr>
        </p:nvSpPr>
        <p:spPr>
          <a:xfrm>
            <a:off x="3124200" y="5296960"/>
            <a:ext cx="2895600" cy="304271"/>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6553200" y="5296960"/>
            <a:ext cx="2133600" cy="304271"/>
          </a:xfrm>
          <a:prstGeom prst="rect">
            <a:avLst/>
          </a:prstGeom>
        </p:spPr>
        <p:txBody>
          <a:bodyPr/>
          <a:lstStyle>
            <a:lvl1pPr>
              <a:defRPr/>
            </a:lvl1pPr>
          </a:lstStyle>
          <a:p>
            <a:fld id="{707201CE-D355-4ADF-B2F2-AC56B2AD0A51}" type="slidenum">
              <a:rPr lang="en-US" smtClean="0"/>
              <a:t>‹#›</a:t>
            </a:fld>
            <a:endParaRPr lang="en-US"/>
          </a:p>
        </p:txBody>
      </p:sp>
    </p:spTree>
    <p:extLst>
      <p:ext uri="{BB962C8B-B14F-4D97-AF65-F5344CB8AC3E}">
        <p14:creationId xmlns:p14="http://schemas.microsoft.com/office/powerpoint/2010/main" val="17891884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8"/>
            <a:ext cx="7772400" cy="1135063"/>
          </a:xfrm>
        </p:spPr>
        <p:txBody>
          <a:bodyPr anchor="t"/>
          <a:lstStyle>
            <a:lvl1pPr algn="l">
              <a:defRPr sz="3000" b="1" cap="all">
                <a:latin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1500">
                <a:solidFill>
                  <a:schemeClr val="tx1">
                    <a:tint val="75000"/>
                  </a:schemeClr>
                </a:solidFill>
                <a:latin typeface="Arial" panose="020B0604020202020204" pitchFamily="34" charset="0"/>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a:xfrm>
            <a:off x="457200" y="5296960"/>
            <a:ext cx="2133600" cy="304271"/>
          </a:xfrm>
          <a:prstGeom prst="rect">
            <a:avLst/>
          </a:prstGeom>
        </p:spPr>
        <p:txBody>
          <a:bodyPr/>
          <a:lstStyle>
            <a:lvl1pPr>
              <a:defRPr/>
            </a:lvl1pPr>
          </a:lstStyle>
          <a:p>
            <a:fld id="{14792CA9-6BAA-4BA5-8895-90194CE4970A}" type="datetimeFigureOut">
              <a:rPr lang="en-US" smtClean="0"/>
              <a:t>5/31/2024</a:t>
            </a:fld>
            <a:endParaRPr lang="en-US"/>
          </a:p>
        </p:txBody>
      </p:sp>
      <p:sp>
        <p:nvSpPr>
          <p:cNvPr id="5" name="Footer Placeholder 4"/>
          <p:cNvSpPr>
            <a:spLocks noGrp="1"/>
          </p:cNvSpPr>
          <p:nvPr>
            <p:ph type="ftr" sz="quarter" idx="11"/>
          </p:nvPr>
        </p:nvSpPr>
        <p:spPr>
          <a:xfrm>
            <a:off x="3124200" y="5296960"/>
            <a:ext cx="2895600" cy="304271"/>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6553200" y="5296960"/>
            <a:ext cx="2133600" cy="304271"/>
          </a:xfrm>
          <a:prstGeom prst="rect">
            <a:avLst/>
          </a:prstGeom>
        </p:spPr>
        <p:txBody>
          <a:bodyPr/>
          <a:lstStyle>
            <a:lvl1pPr>
              <a:defRPr/>
            </a:lvl1pPr>
          </a:lstStyle>
          <a:p>
            <a:fld id="{707201CE-D355-4ADF-B2F2-AC56B2AD0A51}" type="slidenum">
              <a:rPr lang="en-US" smtClean="0"/>
              <a:t>‹#›</a:t>
            </a:fld>
            <a:endParaRPr lang="en-US"/>
          </a:p>
        </p:txBody>
      </p:sp>
    </p:spTree>
    <p:extLst>
      <p:ext uri="{BB962C8B-B14F-4D97-AF65-F5344CB8AC3E}">
        <p14:creationId xmlns:p14="http://schemas.microsoft.com/office/powerpoint/2010/main" val="2501071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457200" y="1333501"/>
            <a:ext cx="4038600" cy="3771636"/>
          </a:xfrm>
        </p:spPr>
        <p:txBody>
          <a:bodyPr/>
          <a:lstStyle>
            <a:lvl1pPr>
              <a:defRPr sz="2100">
                <a:latin typeface="Arial" panose="020B0604020202020204" pitchFamily="34" charset="0"/>
              </a:defRPr>
            </a:lvl1pPr>
            <a:lvl2pPr>
              <a:defRPr sz="1800">
                <a:latin typeface="Arial" panose="020B0604020202020204" pitchFamily="34" charset="0"/>
              </a:defRPr>
            </a:lvl2pPr>
            <a:lvl3pPr>
              <a:defRPr sz="1500">
                <a:latin typeface="Arial" panose="020B0604020202020204" pitchFamily="34" charset="0"/>
              </a:defRPr>
            </a:lvl3pPr>
            <a:lvl4pPr>
              <a:defRPr sz="1350">
                <a:latin typeface="Arial" panose="020B0604020202020204" pitchFamily="34" charset="0"/>
              </a:defRPr>
            </a:lvl4pPr>
            <a:lvl5pPr>
              <a:defRPr sz="1350">
                <a:latin typeface="Arial" panose="020B0604020202020204" pitchFamily="34" charset="0"/>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333501"/>
            <a:ext cx="4038600" cy="3771636"/>
          </a:xfrm>
        </p:spPr>
        <p:txBody>
          <a:bodyPr/>
          <a:lstStyle>
            <a:lvl1pPr>
              <a:defRPr sz="2100">
                <a:latin typeface="Arial" panose="020B0604020202020204" pitchFamily="34" charset="0"/>
              </a:defRPr>
            </a:lvl1pPr>
            <a:lvl2pPr>
              <a:defRPr sz="1800">
                <a:latin typeface="Arial" panose="020B0604020202020204" pitchFamily="34" charset="0"/>
              </a:defRPr>
            </a:lvl2pPr>
            <a:lvl3pPr>
              <a:defRPr sz="1500">
                <a:latin typeface="Arial" panose="020B0604020202020204" pitchFamily="34" charset="0"/>
              </a:defRPr>
            </a:lvl3pPr>
            <a:lvl4pPr>
              <a:defRPr sz="1350">
                <a:latin typeface="Arial" panose="020B0604020202020204" pitchFamily="34" charset="0"/>
              </a:defRPr>
            </a:lvl4pPr>
            <a:lvl5pPr>
              <a:defRPr sz="1350">
                <a:latin typeface="Arial" panose="020B0604020202020204" pitchFamily="34" charset="0"/>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p:cNvSpPr>
            <a:spLocks noGrp="1"/>
          </p:cNvSpPr>
          <p:nvPr>
            <p:ph type="dt" sz="half" idx="10"/>
          </p:nvPr>
        </p:nvSpPr>
        <p:spPr>
          <a:xfrm>
            <a:off x="457200" y="5296960"/>
            <a:ext cx="2133600" cy="304271"/>
          </a:xfrm>
          <a:prstGeom prst="rect">
            <a:avLst/>
          </a:prstGeom>
        </p:spPr>
        <p:txBody>
          <a:bodyPr/>
          <a:lstStyle>
            <a:lvl1pPr>
              <a:defRPr/>
            </a:lvl1pPr>
          </a:lstStyle>
          <a:p>
            <a:fld id="{14792CA9-6BAA-4BA5-8895-90194CE4970A}" type="datetimeFigureOut">
              <a:rPr lang="en-US" smtClean="0"/>
              <a:t>5/31/2024</a:t>
            </a:fld>
            <a:endParaRPr lang="en-US"/>
          </a:p>
        </p:txBody>
      </p:sp>
      <p:sp>
        <p:nvSpPr>
          <p:cNvPr id="6" name="Footer Placeholder 4"/>
          <p:cNvSpPr>
            <a:spLocks noGrp="1"/>
          </p:cNvSpPr>
          <p:nvPr>
            <p:ph type="ftr" sz="quarter" idx="11"/>
          </p:nvPr>
        </p:nvSpPr>
        <p:spPr>
          <a:xfrm>
            <a:off x="3124200" y="5296960"/>
            <a:ext cx="2895600" cy="304271"/>
          </a:xfrm>
          <a:prstGeom prst="rect">
            <a:avLst/>
          </a:prstGeom>
        </p:spPr>
        <p:txBody>
          <a:bodyPr/>
          <a:lstStyle>
            <a:lvl1pPr>
              <a:defRPr/>
            </a:lvl1pPr>
          </a:lstStyle>
          <a:p>
            <a:endParaRPr lang="en-US"/>
          </a:p>
        </p:txBody>
      </p:sp>
      <p:sp>
        <p:nvSpPr>
          <p:cNvPr id="7" name="Slide Number Placeholder 5"/>
          <p:cNvSpPr>
            <a:spLocks noGrp="1"/>
          </p:cNvSpPr>
          <p:nvPr>
            <p:ph type="sldNum" sz="quarter" idx="12"/>
          </p:nvPr>
        </p:nvSpPr>
        <p:spPr>
          <a:xfrm>
            <a:off x="6553200" y="5296960"/>
            <a:ext cx="2133600" cy="304271"/>
          </a:xfrm>
          <a:prstGeom prst="rect">
            <a:avLst/>
          </a:prstGeom>
        </p:spPr>
        <p:txBody>
          <a:bodyPr/>
          <a:lstStyle>
            <a:lvl1pPr>
              <a:defRPr/>
            </a:lvl1pPr>
          </a:lstStyle>
          <a:p>
            <a:fld id="{707201CE-D355-4ADF-B2F2-AC56B2AD0A51}" type="slidenum">
              <a:rPr lang="en-US" smtClean="0"/>
              <a:t>‹#›</a:t>
            </a:fld>
            <a:endParaRPr lang="en-US"/>
          </a:p>
        </p:txBody>
      </p:sp>
    </p:spTree>
    <p:extLst>
      <p:ext uri="{BB962C8B-B14F-4D97-AF65-F5344CB8AC3E}">
        <p14:creationId xmlns:p14="http://schemas.microsoft.com/office/powerpoint/2010/main" val="27621271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457200" y="1279261"/>
            <a:ext cx="4040188" cy="533135"/>
          </a:xfrm>
        </p:spPr>
        <p:txBody>
          <a:bodyPr anchor="b"/>
          <a:lstStyle>
            <a:lvl1pPr marL="0" indent="0">
              <a:buNone/>
              <a:defRPr sz="1800" b="1">
                <a:latin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1800">
                <a:latin typeface="Arial" panose="020B0604020202020204" pitchFamily="34" charset="0"/>
              </a:defRPr>
            </a:lvl1pPr>
            <a:lvl2pPr>
              <a:defRPr sz="1500">
                <a:latin typeface="Arial" panose="020B0604020202020204" pitchFamily="34" charset="0"/>
              </a:defRPr>
            </a:lvl2pPr>
            <a:lvl3pPr>
              <a:defRPr sz="1350">
                <a:latin typeface="Arial" panose="020B0604020202020204" pitchFamily="34" charset="0"/>
              </a:defRPr>
            </a:lvl3pPr>
            <a:lvl4pPr>
              <a:defRPr sz="1200">
                <a:latin typeface="Arial" panose="020B0604020202020204" pitchFamily="34" charset="0"/>
              </a:defRPr>
            </a:lvl4pPr>
            <a:lvl5pPr>
              <a:defRPr sz="1200">
                <a:latin typeface="Arial" panose="020B0604020202020204" pitchFamily="34" charset="0"/>
              </a:defRPr>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1800" b="1">
                <a:latin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1800">
                <a:latin typeface="Arial" panose="020B0604020202020204" pitchFamily="34" charset="0"/>
              </a:defRPr>
            </a:lvl1pPr>
            <a:lvl2pPr>
              <a:defRPr sz="1500">
                <a:latin typeface="Arial" panose="020B0604020202020204" pitchFamily="34" charset="0"/>
              </a:defRPr>
            </a:lvl2pPr>
            <a:lvl3pPr>
              <a:defRPr sz="1350">
                <a:latin typeface="Arial" panose="020B0604020202020204" pitchFamily="34" charset="0"/>
              </a:defRPr>
            </a:lvl3pPr>
            <a:lvl4pPr>
              <a:defRPr sz="1200">
                <a:latin typeface="Arial" panose="020B0604020202020204" pitchFamily="34" charset="0"/>
              </a:defRPr>
            </a:lvl4pPr>
            <a:lvl5pPr>
              <a:defRPr sz="1200">
                <a:latin typeface="Arial" panose="020B0604020202020204" pitchFamily="34" charset="0"/>
              </a:defRPr>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p:cNvSpPr>
            <a:spLocks noGrp="1"/>
          </p:cNvSpPr>
          <p:nvPr>
            <p:ph type="dt" sz="half" idx="10"/>
          </p:nvPr>
        </p:nvSpPr>
        <p:spPr>
          <a:xfrm>
            <a:off x="457200" y="5296960"/>
            <a:ext cx="2133600" cy="304271"/>
          </a:xfrm>
          <a:prstGeom prst="rect">
            <a:avLst/>
          </a:prstGeom>
        </p:spPr>
        <p:txBody>
          <a:bodyPr/>
          <a:lstStyle>
            <a:lvl1pPr>
              <a:defRPr/>
            </a:lvl1pPr>
          </a:lstStyle>
          <a:p>
            <a:fld id="{14792CA9-6BAA-4BA5-8895-90194CE4970A}" type="datetimeFigureOut">
              <a:rPr lang="en-US" smtClean="0"/>
              <a:t>5/31/2024</a:t>
            </a:fld>
            <a:endParaRPr lang="en-US"/>
          </a:p>
        </p:txBody>
      </p:sp>
      <p:sp>
        <p:nvSpPr>
          <p:cNvPr id="8" name="Footer Placeholder 4"/>
          <p:cNvSpPr>
            <a:spLocks noGrp="1"/>
          </p:cNvSpPr>
          <p:nvPr>
            <p:ph type="ftr" sz="quarter" idx="11"/>
          </p:nvPr>
        </p:nvSpPr>
        <p:spPr>
          <a:xfrm>
            <a:off x="3124200" y="5296960"/>
            <a:ext cx="2895600" cy="304271"/>
          </a:xfrm>
          <a:prstGeom prst="rect">
            <a:avLst/>
          </a:prstGeom>
        </p:spPr>
        <p:txBody>
          <a:bodyPr/>
          <a:lstStyle>
            <a:lvl1pPr>
              <a:defRPr/>
            </a:lvl1pPr>
          </a:lstStyle>
          <a:p>
            <a:endParaRPr lang="en-US"/>
          </a:p>
        </p:txBody>
      </p:sp>
      <p:sp>
        <p:nvSpPr>
          <p:cNvPr id="9" name="Slide Number Placeholder 5"/>
          <p:cNvSpPr>
            <a:spLocks noGrp="1"/>
          </p:cNvSpPr>
          <p:nvPr>
            <p:ph type="sldNum" sz="quarter" idx="12"/>
          </p:nvPr>
        </p:nvSpPr>
        <p:spPr>
          <a:xfrm>
            <a:off x="6553200" y="5296960"/>
            <a:ext cx="2133600" cy="304271"/>
          </a:xfrm>
          <a:prstGeom prst="rect">
            <a:avLst/>
          </a:prstGeom>
        </p:spPr>
        <p:txBody>
          <a:bodyPr/>
          <a:lstStyle>
            <a:lvl1pPr>
              <a:defRPr/>
            </a:lvl1pPr>
          </a:lstStyle>
          <a:p>
            <a:fld id="{707201CE-D355-4ADF-B2F2-AC56B2AD0A51}" type="slidenum">
              <a:rPr lang="en-US" smtClean="0"/>
              <a:t>‹#›</a:t>
            </a:fld>
            <a:endParaRPr lang="en-US"/>
          </a:p>
        </p:txBody>
      </p:sp>
    </p:spTree>
    <p:extLst>
      <p:ext uri="{BB962C8B-B14F-4D97-AF65-F5344CB8AC3E}">
        <p14:creationId xmlns:p14="http://schemas.microsoft.com/office/powerpoint/2010/main" val="40114066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defRPr>
            </a:lvl1pPr>
          </a:lstStyle>
          <a:p>
            <a:r>
              <a:rPr lang="en-US" dirty="0"/>
              <a:t>Click to edit Master title style</a:t>
            </a:r>
          </a:p>
        </p:txBody>
      </p:sp>
      <p:sp>
        <p:nvSpPr>
          <p:cNvPr id="3" name="Date Placeholder 3"/>
          <p:cNvSpPr>
            <a:spLocks noGrp="1"/>
          </p:cNvSpPr>
          <p:nvPr>
            <p:ph type="dt" sz="half" idx="10"/>
          </p:nvPr>
        </p:nvSpPr>
        <p:spPr>
          <a:xfrm>
            <a:off x="457200" y="5296960"/>
            <a:ext cx="2133600" cy="304271"/>
          </a:xfrm>
          <a:prstGeom prst="rect">
            <a:avLst/>
          </a:prstGeom>
        </p:spPr>
        <p:txBody>
          <a:bodyPr/>
          <a:lstStyle>
            <a:lvl1pPr>
              <a:defRPr/>
            </a:lvl1pPr>
          </a:lstStyle>
          <a:p>
            <a:fld id="{14792CA9-6BAA-4BA5-8895-90194CE4970A}" type="datetimeFigureOut">
              <a:rPr lang="en-US" smtClean="0"/>
              <a:t>5/31/2024</a:t>
            </a:fld>
            <a:endParaRPr lang="en-US"/>
          </a:p>
        </p:txBody>
      </p:sp>
      <p:sp>
        <p:nvSpPr>
          <p:cNvPr id="4" name="Footer Placeholder 4"/>
          <p:cNvSpPr>
            <a:spLocks noGrp="1"/>
          </p:cNvSpPr>
          <p:nvPr>
            <p:ph type="ftr" sz="quarter" idx="11"/>
          </p:nvPr>
        </p:nvSpPr>
        <p:spPr>
          <a:xfrm>
            <a:off x="3124200" y="5296960"/>
            <a:ext cx="2895600" cy="304271"/>
          </a:xfrm>
          <a:prstGeom prst="rect">
            <a:avLst/>
          </a:prstGeom>
        </p:spPr>
        <p:txBody>
          <a:bodyPr/>
          <a:lstStyle>
            <a:lvl1pPr>
              <a:defRPr/>
            </a:lvl1pPr>
          </a:lstStyle>
          <a:p>
            <a:endParaRPr lang="en-US"/>
          </a:p>
        </p:txBody>
      </p:sp>
      <p:sp>
        <p:nvSpPr>
          <p:cNvPr id="5" name="Slide Number Placeholder 5"/>
          <p:cNvSpPr>
            <a:spLocks noGrp="1"/>
          </p:cNvSpPr>
          <p:nvPr>
            <p:ph type="sldNum" sz="quarter" idx="12"/>
          </p:nvPr>
        </p:nvSpPr>
        <p:spPr>
          <a:xfrm>
            <a:off x="6553200" y="5296960"/>
            <a:ext cx="2133600" cy="304271"/>
          </a:xfrm>
          <a:prstGeom prst="rect">
            <a:avLst/>
          </a:prstGeom>
        </p:spPr>
        <p:txBody>
          <a:bodyPr/>
          <a:lstStyle>
            <a:lvl1pPr>
              <a:defRPr/>
            </a:lvl1pPr>
          </a:lstStyle>
          <a:p>
            <a:fld id="{707201CE-D355-4ADF-B2F2-AC56B2AD0A51}" type="slidenum">
              <a:rPr lang="en-US" smtClean="0"/>
              <a:t>‹#›</a:t>
            </a:fld>
            <a:endParaRPr lang="en-US"/>
          </a:p>
        </p:txBody>
      </p:sp>
    </p:spTree>
    <p:extLst>
      <p:ext uri="{BB962C8B-B14F-4D97-AF65-F5344CB8AC3E}">
        <p14:creationId xmlns:p14="http://schemas.microsoft.com/office/powerpoint/2010/main" val="19557341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5296960"/>
            <a:ext cx="2133600" cy="304271"/>
          </a:xfrm>
          <a:prstGeom prst="rect">
            <a:avLst/>
          </a:prstGeom>
        </p:spPr>
        <p:txBody>
          <a:bodyPr/>
          <a:lstStyle>
            <a:lvl1pPr>
              <a:defRPr/>
            </a:lvl1pPr>
          </a:lstStyle>
          <a:p>
            <a:fld id="{14792CA9-6BAA-4BA5-8895-90194CE4970A}" type="datetimeFigureOut">
              <a:rPr lang="en-US" smtClean="0"/>
              <a:t>5/31/2024</a:t>
            </a:fld>
            <a:endParaRPr lang="en-US"/>
          </a:p>
        </p:txBody>
      </p:sp>
      <p:sp>
        <p:nvSpPr>
          <p:cNvPr id="3" name="Footer Placeholder 4"/>
          <p:cNvSpPr>
            <a:spLocks noGrp="1"/>
          </p:cNvSpPr>
          <p:nvPr>
            <p:ph type="ftr" sz="quarter" idx="11"/>
          </p:nvPr>
        </p:nvSpPr>
        <p:spPr>
          <a:xfrm>
            <a:off x="3124200" y="5296960"/>
            <a:ext cx="2895600" cy="304271"/>
          </a:xfrm>
          <a:prstGeom prst="rect">
            <a:avLst/>
          </a:prstGeom>
        </p:spPr>
        <p:txBody>
          <a:bodyPr/>
          <a:lstStyle>
            <a:lvl1pPr>
              <a:defRPr/>
            </a:lvl1pPr>
          </a:lstStyle>
          <a:p>
            <a:endParaRPr lang="en-US"/>
          </a:p>
        </p:txBody>
      </p:sp>
      <p:sp>
        <p:nvSpPr>
          <p:cNvPr id="4" name="Slide Number Placeholder 5"/>
          <p:cNvSpPr>
            <a:spLocks noGrp="1"/>
          </p:cNvSpPr>
          <p:nvPr>
            <p:ph type="sldNum" sz="quarter" idx="12"/>
          </p:nvPr>
        </p:nvSpPr>
        <p:spPr>
          <a:xfrm>
            <a:off x="6553200" y="5296960"/>
            <a:ext cx="2133600" cy="304271"/>
          </a:xfrm>
          <a:prstGeom prst="rect">
            <a:avLst/>
          </a:prstGeom>
        </p:spPr>
        <p:txBody>
          <a:bodyPr/>
          <a:lstStyle>
            <a:lvl1pPr>
              <a:defRPr/>
            </a:lvl1pPr>
          </a:lstStyle>
          <a:p>
            <a:fld id="{707201CE-D355-4ADF-B2F2-AC56B2AD0A51}" type="slidenum">
              <a:rPr lang="en-US" smtClean="0"/>
              <a:t>‹#›</a:t>
            </a:fld>
            <a:endParaRPr lang="en-US"/>
          </a:p>
        </p:txBody>
      </p:sp>
    </p:spTree>
    <p:extLst>
      <p:ext uri="{BB962C8B-B14F-4D97-AF65-F5344CB8AC3E}">
        <p14:creationId xmlns:p14="http://schemas.microsoft.com/office/powerpoint/2010/main" val="42758957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p:spPr>
        <p:txBody>
          <a:bodyPr anchor="b"/>
          <a:lstStyle>
            <a:lvl1pPr algn="l">
              <a:defRPr sz="1500" b="1">
                <a:latin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3575050" y="227543"/>
            <a:ext cx="5111750" cy="4877594"/>
          </a:xfrm>
        </p:spPr>
        <p:txBody>
          <a:bodyPr/>
          <a:lstStyle>
            <a:lvl1pPr>
              <a:defRPr sz="2400">
                <a:latin typeface="Arial" panose="020B0604020202020204" pitchFamily="34" charset="0"/>
              </a:defRPr>
            </a:lvl1pPr>
            <a:lvl2pPr>
              <a:defRPr sz="2100">
                <a:latin typeface="Arial" panose="020B0604020202020204" pitchFamily="34" charset="0"/>
              </a:defRPr>
            </a:lvl2pPr>
            <a:lvl3pPr>
              <a:defRPr sz="1800">
                <a:latin typeface="Arial" panose="020B0604020202020204" pitchFamily="34" charset="0"/>
              </a:defRPr>
            </a:lvl3pPr>
            <a:lvl4pPr>
              <a:defRPr sz="1500">
                <a:latin typeface="Arial" panose="020B0604020202020204" pitchFamily="34" charset="0"/>
              </a:defRPr>
            </a:lvl4pPr>
            <a:lvl5pPr>
              <a:defRPr sz="1500">
                <a:latin typeface="Arial" panose="020B0604020202020204" pitchFamily="34" charset="0"/>
              </a:defRPr>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1" y="1195918"/>
            <a:ext cx="3008313" cy="3909219"/>
          </a:xfrm>
        </p:spPr>
        <p:txBody>
          <a:bodyPr/>
          <a:lstStyle>
            <a:lvl1pPr marL="0" indent="0">
              <a:buNone/>
              <a:defRPr sz="1050">
                <a:latin typeface="Arial" panose="020B0604020202020204" pitchFamily="34" charset="0"/>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sp>
        <p:nvSpPr>
          <p:cNvPr id="5" name="Date Placeholder 3"/>
          <p:cNvSpPr>
            <a:spLocks noGrp="1"/>
          </p:cNvSpPr>
          <p:nvPr>
            <p:ph type="dt" sz="half" idx="10"/>
          </p:nvPr>
        </p:nvSpPr>
        <p:spPr>
          <a:xfrm>
            <a:off x="457200" y="5296960"/>
            <a:ext cx="2133600" cy="304271"/>
          </a:xfrm>
          <a:prstGeom prst="rect">
            <a:avLst/>
          </a:prstGeom>
        </p:spPr>
        <p:txBody>
          <a:bodyPr/>
          <a:lstStyle>
            <a:lvl1pPr>
              <a:defRPr/>
            </a:lvl1pPr>
          </a:lstStyle>
          <a:p>
            <a:fld id="{14792CA9-6BAA-4BA5-8895-90194CE4970A}" type="datetimeFigureOut">
              <a:rPr lang="en-US" smtClean="0"/>
              <a:t>5/31/2024</a:t>
            </a:fld>
            <a:endParaRPr lang="en-US"/>
          </a:p>
        </p:txBody>
      </p:sp>
      <p:sp>
        <p:nvSpPr>
          <p:cNvPr id="6" name="Footer Placeholder 4"/>
          <p:cNvSpPr>
            <a:spLocks noGrp="1"/>
          </p:cNvSpPr>
          <p:nvPr>
            <p:ph type="ftr" sz="quarter" idx="11"/>
          </p:nvPr>
        </p:nvSpPr>
        <p:spPr>
          <a:xfrm>
            <a:off x="3124200" y="5296960"/>
            <a:ext cx="2895600" cy="304271"/>
          </a:xfrm>
          <a:prstGeom prst="rect">
            <a:avLst/>
          </a:prstGeom>
        </p:spPr>
        <p:txBody>
          <a:bodyPr/>
          <a:lstStyle>
            <a:lvl1pPr>
              <a:defRPr/>
            </a:lvl1pPr>
          </a:lstStyle>
          <a:p>
            <a:endParaRPr lang="en-US"/>
          </a:p>
        </p:txBody>
      </p:sp>
      <p:sp>
        <p:nvSpPr>
          <p:cNvPr id="7" name="Slide Number Placeholder 5"/>
          <p:cNvSpPr>
            <a:spLocks noGrp="1"/>
          </p:cNvSpPr>
          <p:nvPr>
            <p:ph type="sldNum" sz="quarter" idx="12"/>
          </p:nvPr>
        </p:nvSpPr>
        <p:spPr>
          <a:xfrm>
            <a:off x="6553200" y="5296960"/>
            <a:ext cx="2133600" cy="304271"/>
          </a:xfrm>
          <a:prstGeom prst="rect">
            <a:avLst/>
          </a:prstGeom>
        </p:spPr>
        <p:txBody>
          <a:bodyPr/>
          <a:lstStyle>
            <a:lvl1pPr>
              <a:defRPr/>
            </a:lvl1pPr>
          </a:lstStyle>
          <a:p>
            <a:fld id="{707201CE-D355-4ADF-B2F2-AC56B2AD0A51}" type="slidenum">
              <a:rPr lang="en-US" smtClean="0"/>
              <a:t>‹#›</a:t>
            </a:fld>
            <a:endParaRPr lang="en-US"/>
          </a:p>
        </p:txBody>
      </p:sp>
    </p:spTree>
    <p:extLst>
      <p:ext uri="{BB962C8B-B14F-4D97-AF65-F5344CB8AC3E}">
        <p14:creationId xmlns:p14="http://schemas.microsoft.com/office/powerpoint/2010/main" val="1429384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1500" b="1">
                <a:latin typeface="Arial" panose="020B0604020202020204" pitchFamily="34" charset="0"/>
              </a:defRPr>
            </a:lvl1pPr>
          </a:lstStyle>
          <a:p>
            <a:r>
              <a:rPr lang="en-US" dirty="0"/>
              <a:t>Click to edit Master title style</a:t>
            </a:r>
          </a:p>
        </p:txBody>
      </p:sp>
      <p:sp>
        <p:nvSpPr>
          <p:cNvPr id="3" name="Picture Placeholder 2"/>
          <p:cNvSpPr>
            <a:spLocks noGrp="1"/>
          </p:cNvSpPr>
          <p:nvPr>
            <p:ph type="pic" idx="1"/>
          </p:nvPr>
        </p:nvSpPr>
        <p:spPr>
          <a:xfrm>
            <a:off x="1792288" y="510646"/>
            <a:ext cx="5486400" cy="34290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050">
                <a:latin typeface="Arial" panose="020B0604020202020204" pitchFamily="34" charset="0"/>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sp>
        <p:nvSpPr>
          <p:cNvPr id="5" name="Date Placeholder 3"/>
          <p:cNvSpPr>
            <a:spLocks noGrp="1"/>
          </p:cNvSpPr>
          <p:nvPr>
            <p:ph type="dt" sz="half" idx="10"/>
          </p:nvPr>
        </p:nvSpPr>
        <p:spPr>
          <a:xfrm>
            <a:off x="457200" y="5296960"/>
            <a:ext cx="2133600" cy="304271"/>
          </a:xfrm>
          <a:prstGeom prst="rect">
            <a:avLst/>
          </a:prstGeom>
        </p:spPr>
        <p:txBody>
          <a:bodyPr/>
          <a:lstStyle>
            <a:lvl1pPr>
              <a:defRPr/>
            </a:lvl1pPr>
          </a:lstStyle>
          <a:p>
            <a:fld id="{14792CA9-6BAA-4BA5-8895-90194CE4970A}" type="datetimeFigureOut">
              <a:rPr lang="en-US" smtClean="0"/>
              <a:t>5/31/2024</a:t>
            </a:fld>
            <a:endParaRPr lang="en-US"/>
          </a:p>
        </p:txBody>
      </p:sp>
      <p:sp>
        <p:nvSpPr>
          <p:cNvPr id="6" name="Footer Placeholder 4"/>
          <p:cNvSpPr>
            <a:spLocks noGrp="1"/>
          </p:cNvSpPr>
          <p:nvPr>
            <p:ph type="ftr" sz="quarter" idx="11"/>
          </p:nvPr>
        </p:nvSpPr>
        <p:spPr>
          <a:xfrm>
            <a:off x="3124200" y="5296960"/>
            <a:ext cx="2895600" cy="304271"/>
          </a:xfrm>
          <a:prstGeom prst="rect">
            <a:avLst/>
          </a:prstGeom>
        </p:spPr>
        <p:txBody>
          <a:bodyPr/>
          <a:lstStyle>
            <a:lvl1pPr>
              <a:defRPr/>
            </a:lvl1pPr>
          </a:lstStyle>
          <a:p>
            <a:endParaRPr lang="en-US"/>
          </a:p>
        </p:txBody>
      </p:sp>
      <p:sp>
        <p:nvSpPr>
          <p:cNvPr id="7" name="Slide Number Placeholder 5"/>
          <p:cNvSpPr>
            <a:spLocks noGrp="1"/>
          </p:cNvSpPr>
          <p:nvPr>
            <p:ph type="sldNum" sz="quarter" idx="12"/>
          </p:nvPr>
        </p:nvSpPr>
        <p:spPr>
          <a:xfrm>
            <a:off x="6553200" y="5296960"/>
            <a:ext cx="2133600" cy="304271"/>
          </a:xfrm>
          <a:prstGeom prst="rect">
            <a:avLst/>
          </a:prstGeom>
        </p:spPr>
        <p:txBody>
          <a:bodyPr/>
          <a:lstStyle>
            <a:lvl1pPr>
              <a:defRPr/>
            </a:lvl1pPr>
          </a:lstStyle>
          <a:p>
            <a:fld id="{707201CE-D355-4ADF-B2F2-AC56B2AD0A51}" type="slidenum">
              <a:rPr lang="en-US" smtClean="0"/>
              <a:t>‹#›</a:t>
            </a:fld>
            <a:endParaRPr lang="en-US"/>
          </a:p>
        </p:txBody>
      </p:sp>
    </p:spTree>
    <p:extLst>
      <p:ext uri="{BB962C8B-B14F-4D97-AF65-F5344CB8AC3E}">
        <p14:creationId xmlns:p14="http://schemas.microsoft.com/office/powerpoint/2010/main" val="7187342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New-PowerPointBKGD-light.psd"/>
          <p:cNvPicPr>
            <a:picLocks noChangeAspect="1"/>
          </p:cNvPicPr>
          <p:nvPr/>
        </p:nvPicPr>
        <p:blipFill>
          <a:blip r:embed="rId17"/>
          <a:stretch>
            <a:fillRect/>
          </a:stretch>
        </p:blipFill>
        <p:spPr>
          <a:xfrm>
            <a:off x="0" y="0"/>
            <a:ext cx="9144000" cy="5715000"/>
          </a:xfrm>
          <a:prstGeom prst="rect">
            <a:avLst/>
          </a:prstGeom>
        </p:spPr>
      </p:pic>
      <p:sp>
        <p:nvSpPr>
          <p:cNvPr id="1027" name="Title Placeholder 1"/>
          <p:cNvSpPr>
            <a:spLocks noGrp="1"/>
          </p:cNvSpPr>
          <p:nvPr>
            <p:ph type="title"/>
          </p:nvPr>
        </p:nvSpPr>
        <p:spPr bwMode="auto">
          <a:xfrm>
            <a:off x="457200" y="228865"/>
            <a:ext cx="8229600" cy="9525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8" name="Text Placeholder 2"/>
          <p:cNvSpPr>
            <a:spLocks noGrp="1"/>
          </p:cNvSpPr>
          <p:nvPr>
            <p:ph type="body" idx="1"/>
          </p:nvPr>
        </p:nvSpPr>
        <p:spPr bwMode="auto">
          <a:xfrm>
            <a:off x="457200" y="1333501"/>
            <a:ext cx="8229600" cy="377163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45490536"/>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 id="2147483789" r:id="rId12"/>
    <p:sldLayoutId id="2147483790" r:id="rId13"/>
    <p:sldLayoutId id="2147483791" r:id="rId14"/>
    <p:sldLayoutId id="2147483792" r:id="rId15"/>
  </p:sldLayoutIdLst>
  <p:txStyles>
    <p:titleStyle>
      <a:lvl1pPr algn="ctr" defTabSz="342900" rtl="0" eaLnBrk="1" fontAlgn="base" hangingPunct="1">
        <a:spcBef>
          <a:spcPct val="0"/>
        </a:spcBef>
        <a:spcAft>
          <a:spcPct val="0"/>
        </a:spcAft>
        <a:defRPr sz="3300" kern="1200">
          <a:solidFill>
            <a:srgbClr val="F47920"/>
          </a:solidFill>
          <a:latin typeface="Arial" panose="020B0604020202020204" pitchFamily="34" charset="0"/>
          <a:ea typeface="ＭＳ Ｐゴシック" pitchFamily="-110" charset="-128"/>
          <a:cs typeface="Arial" panose="020B0604020202020204" pitchFamily="34" charset="0"/>
        </a:defRPr>
      </a:lvl1pPr>
      <a:lvl2pPr algn="ctr" defTabSz="342900" rtl="0" eaLnBrk="1" fontAlgn="base" hangingPunct="1">
        <a:spcBef>
          <a:spcPct val="0"/>
        </a:spcBef>
        <a:spcAft>
          <a:spcPct val="0"/>
        </a:spcAft>
        <a:defRPr sz="3300">
          <a:solidFill>
            <a:schemeClr val="tx1"/>
          </a:solidFill>
          <a:latin typeface="Calibri" pitchFamily="-110" charset="0"/>
          <a:ea typeface="ＭＳ Ｐゴシック" pitchFamily="-110" charset="-128"/>
          <a:cs typeface="ＭＳ Ｐゴシック" pitchFamily="-110" charset="-128"/>
        </a:defRPr>
      </a:lvl2pPr>
      <a:lvl3pPr algn="ctr" defTabSz="342900" rtl="0" eaLnBrk="1" fontAlgn="base" hangingPunct="1">
        <a:spcBef>
          <a:spcPct val="0"/>
        </a:spcBef>
        <a:spcAft>
          <a:spcPct val="0"/>
        </a:spcAft>
        <a:defRPr sz="3300">
          <a:solidFill>
            <a:schemeClr val="tx1"/>
          </a:solidFill>
          <a:latin typeface="Calibri" pitchFamily="-110" charset="0"/>
          <a:ea typeface="ＭＳ Ｐゴシック" pitchFamily="-110" charset="-128"/>
          <a:cs typeface="ＭＳ Ｐゴシック" pitchFamily="-110" charset="-128"/>
        </a:defRPr>
      </a:lvl3pPr>
      <a:lvl4pPr algn="ctr" defTabSz="342900" rtl="0" eaLnBrk="1" fontAlgn="base" hangingPunct="1">
        <a:spcBef>
          <a:spcPct val="0"/>
        </a:spcBef>
        <a:spcAft>
          <a:spcPct val="0"/>
        </a:spcAft>
        <a:defRPr sz="3300">
          <a:solidFill>
            <a:schemeClr val="tx1"/>
          </a:solidFill>
          <a:latin typeface="Calibri" pitchFamily="-110" charset="0"/>
          <a:ea typeface="ＭＳ Ｐゴシック" pitchFamily="-110" charset="-128"/>
          <a:cs typeface="ＭＳ Ｐゴシック" pitchFamily="-110" charset="-128"/>
        </a:defRPr>
      </a:lvl4pPr>
      <a:lvl5pPr algn="ctr" defTabSz="342900" rtl="0" eaLnBrk="1" fontAlgn="base" hangingPunct="1">
        <a:spcBef>
          <a:spcPct val="0"/>
        </a:spcBef>
        <a:spcAft>
          <a:spcPct val="0"/>
        </a:spcAft>
        <a:defRPr sz="3300">
          <a:solidFill>
            <a:schemeClr val="tx1"/>
          </a:solidFill>
          <a:latin typeface="Calibri" pitchFamily="-110" charset="0"/>
          <a:ea typeface="ＭＳ Ｐゴシック" pitchFamily="-110" charset="-128"/>
          <a:cs typeface="ＭＳ Ｐゴシック" pitchFamily="-110" charset="-128"/>
        </a:defRPr>
      </a:lvl5pPr>
      <a:lvl6pPr marL="342900" algn="ctr" defTabSz="342900" rtl="0" eaLnBrk="1" fontAlgn="base" hangingPunct="1">
        <a:spcBef>
          <a:spcPct val="0"/>
        </a:spcBef>
        <a:spcAft>
          <a:spcPct val="0"/>
        </a:spcAft>
        <a:defRPr sz="3300">
          <a:solidFill>
            <a:schemeClr val="tx1"/>
          </a:solidFill>
          <a:latin typeface="Calibri" pitchFamily="-110" charset="0"/>
          <a:ea typeface="ＭＳ Ｐゴシック" pitchFamily="-110" charset="-128"/>
          <a:cs typeface="ＭＳ Ｐゴシック" pitchFamily="-110" charset="-128"/>
        </a:defRPr>
      </a:lvl6pPr>
      <a:lvl7pPr marL="685800" algn="ctr" defTabSz="342900" rtl="0" eaLnBrk="1" fontAlgn="base" hangingPunct="1">
        <a:spcBef>
          <a:spcPct val="0"/>
        </a:spcBef>
        <a:spcAft>
          <a:spcPct val="0"/>
        </a:spcAft>
        <a:defRPr sz="3300">
          <a:solidFill>
            <a:schemeClr val="tx1"/>
          </a:solidFill>
          <a:latin typeface="Calibri" pitchFamily="-110" charset="0"/>
          <a:ea typeface="ＭＳ Ｐゴシック" pitchFamily="-110" charset="-128"/>
          <a:cs typeface="ＭＳ Ｐゴシック" pitchFamily="-110" charset="-128"/>
        </a:defRPr>
      </a:lvl7pPr>
      <a:lvl8pPr marL="1028700" algn="ctr" defTabSz="342900" rtl="0" eaLnBrk="1" fontAlgn="base" hangingPunct="1">
        <a:spcBef>
          <a:spcPct val="0"/>
        </a:spcBef>
        <a:spcAft>
          <a:spcPct val="0"/>
        </a:spcAft>
        <a:defRPr sz="3300">
          <a:solidFill>
            <a:schemeClr val="tx1"/>
          </a:solidFill>
          <a:latin typeface="Calibri" pitchFamily="-110" charset="0"/>
          <a:ea typeface="ＭＳ Ｐゴシック" pitchFamily="-110" charset="-128"/>
          <a:cs typeface="ＭＳ Ｐゴシック" pitchFamily="-110" charset="-128"/>
        </a:defRPr>
      </a:lvl8pPr>
      <a:lvl9pPr marL="1371600" algn="ctr" defTabSz="342900" rtl="0" eaLnBrk="1" fontAlgn="base" hangingPunct="1">
        <a:spcBef>
          <a:spcPct val="0"/>
        </a:spcBef>
        <a:spcAft>
          <a:spcPct val="0"/>
        </a:spcAft>
        <a:defRPr sz="3300">
          <a:solidFill>
            <a:schemeClr val="tx1"/>
          </a:solidFill>
          <a:latin typeface="Calibri" pitchFamily="-110" charset="0"/>
          <a:ea typeface="ＭＳ Ｐゴシック" pitchFamily="-110" charset="-128"/>
          <a:cs typeface="ＭＳ Ｐゴシック" pitchFamily="-110" charset="-128"/>
        </a:defRPr>
      </a:lvl9pPr>
    </p:titleStyle>
    <p:bodyStyle>
      <a:lvl1pPr marL="257175" indent="-257175" algn="l" defTabSz="342900" rtl="0" eaLnBrk="1" fontAlgn="base" hangingPunct="1">
        <a:spcBef>
          <a:spcPct val="20000"/>
        </a:spcBef>
        <a:spcAft>
          <a:spcPct val="0"/>
        </a:spcAft>
        <a:buFont typeface="Arial" pitchFamily="-110" charset="0"/>
        <a:buChar char="•"/>
        <a:defRPr sz="2400" kern="1200">
          <a:solidFill>
            <a:schemeClr val="bg1">
              <a:lumMod val="50000"/>
            </a:schemeClr>
          </a:solidFill>
          <a:latin typeface="Arial" panose="020B0604020202020204" pitchFamily="34" charset="0"/>
          <a:ea typeface="ＭＳ Ｐゴシック" pitchFamily="-110" charset="-128"/>
          <a:cs typeface="Arial" panose="020B0604020202020204" pitchFamily="34" charset="0"/>
        </a:defRPr>
      </a:lvl1pPr>
      <a:lvl2pPr marL="557213" indent="-214313" algn="l" defTabSz="342900" rtl="0" eaLnBrk="1" fontAlgn="base" hangingPunct="1">
        <a:spcBef>
          <a:spcPct val="20000"/>
        </a:spcBef>
        <a:spcAft>
          <a:spcPct val="0"/>
        </a:spcAft>
        <a:buFont typeface="Arial" pitchFamily="-110" charset="0"/>
        <a:buChar char="–"/>
        <a:defRPr sz="2100" kern="1200">
          <a:solidFill>
            <a:schemeClr val="tx1">
              <a:lumMod val="50000"/>
              <a:lumOff val="50000"/>
            </a:schemeClr>
          </a:solidFill>
          <a:latin typeface="Arial" panose="020B0604020202020204" pitchFamily="34" charset="0"/>
          <a:ea typeface="ＭＳ Ｐゴシック" pitchFamily="-110" charset="-128"/>
          <a:cs typeface="+mn-cs"/>
        </a:defRPr>
      </a:lvl2pPr>
      <a:lvl3pPr marL="857250" indent="-171450" algn="l" defTabSz="342900" rtl="0" eaLnBrk="1" fontAlgn="base" hangingPunct="1">
        <a:spcBef>
          <a:spcPct val="20000"/>
        </a:spcBef>
        <a:spcAft>
          <a:spcPct val="0"/>
        </a:spcAft>
        <a:buFont typeface="Arial" pitchFamily="-110" charset="0"/>
        <a:buChar char="•"/>
        <a:defRPr sz="1800" kern="1200">
          <a:solidFill>
            <a:schemeClr val="tx1">
              <a:lumMod val="50000"/>
              <a:lumOff val="50000"/>
            </a:schemeClr>
          </a:solidFill>
          <a:latin typeface="Arial" panose="020B0604020202020204" pitchFamily="34" charset="0"/>
          <a:ea typeface="ＭＳ Ｐゴシック" pitchFamily="-110" charset="-128"/>
          <a:cs typeface="+mn-cs"/>
        </a:defRPr>
      </a:lvl3pPr>
      <a:lvl4pPr marL="1200150" indent="-171450" algn="l" defTabSz="342900" rtl="0" eaLnBrk="1" fontAlgn="base" hangingPunct="1">
        <a:spcBef>
          <a:spcPct val="20000"/>
        </a:spcBef>
        <a:spcAft>
          <a:spcPct val="0"/>
        </a:spcAft>
        <a:buFont typeface="Arial" pitchFamily="-110" charset="0"/>
        <a:buChar char="–"/>
        <a:defRPr sz="1500" kern="1200">
          <a:solidFill>
            <a:schemeClr val="tx1">
              <a:lumMod val="50000"/>
              <a:lumOff val="50000"/>
            </a:schemeClr>
          </a:solidFill>
          <a:latin typeface="Arial" panose="020B0604020202020204" pitchFamily="34" charset="0"/>
          <a:ea typeface="ＭＳ Ｐゴシック" pitchFamily="-110" charset="-128"/>
          <a:cs typeface="+mn-cs"/>
        </a:defRPr>
      </a:lvl4pPr>
      <a:lvl5pPr marL="1543050" indent="-171450" algn="l" defTabSz="342900" rtl="0" eaLnBrk="1" fontAlgn="base" hangingPunct="1">
        <a:spcBef>
          <a:spcPct val="20000"/>
        </a:spcBef>
        <a:spcAft>
          <a:spcPct val="0"/>
        </a:spcAft>
        <a:buFont typeface="Arial" pitchFamily="-110" charset="0"/>
        <a:buChar char="»"/>
        <a:defRPr sz="1500" kern="1200">
          <a:solidFill>
            <a:schemeClr val="tx1">
              <a:lumMod val="50000"/>
              <a:lumOff val="50000"/>
            </a:schemeClr>
          </a:solidFill>
          <a:latin typeface="Arial" panose="020B0604020202020204" pitchFamily="34" charset="0"/>
          <a:ea typeface="ＭＳ Ｐゴシック" pitchFamily="-110" charset="-128"/>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tmp"/><Relationship Id="rId2" Type="http://schemas.openxmlformats.org/officeDocument/2006/relationships/image" Target="../media/image17.tmp"/><Relationship Id="rId1" Type="http://schemas.openxmlformats.org/officeDocument/2006/relationships/slideLayout" Target="../slideLayouts/slideLayout2.xml"/><Relationship Id="rId4" Type="http://schemas.openxmlformats.org/officeDocument/2006/relationships/image" Target="../media/image19.tmp"/></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21.tmp"/></Relationships>
</file>

<file path=ppt/slides/_rels/slide27.xml.rels><?xml version="1.0" encoding="UTF-8" standalone="yes"?>
<Relationships xmlns="http://schemas.openxmlformats.org/package/2006/relationships"><Relationship Id="rId3" Type="http://schemas.openxmlformats.org/officeDocument/2006/relationships/image" Target="../media/image22.tmp"/><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tmp"/><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file:///C:\Data\MyDox\Training\IT4GIS\PPT\adj.wav" TargetMode="External"/><Relationship Id="rId1" Type="http://schemas.microsoft.com/office/2007/relationships/media" Target="file:///C:\Data\MyDox\Training\IT4GIS\PPT\adj.wav" TargetMode="External"/><Relationship Id="rId6" Type="http://schemas.openxmlformats.org/officeDocument/2006/relationships/image" Target="../media/image25.png"/><Relationship Id="rId5" Type="http://schemas.openxmlformats.org/officeDocument/2006/relationships/image" Target="../media/image24.jpeg"/><Relationship Id="rId4" Type="http://schemas.openxmlformats.org/officeDocument/2006/relationships/notesSlide" Target="../notesSlides/notesSlide15.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6.tmp"/><Relationship Id="rId5" Type="http://schemas.openxmlformats.org/officeDocument/2006/relationships/image" Target="../media/image5.tmp"/><Relationship Id="rId4" Type="http://schemas.openxmlformats.org/officeDocument/2006/relationships/image" Target="../media/image4.wmf"/></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9.wm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30.tmp"/><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10.wmf"/></Relationships>
</file>

<file path=ppt/slides/_rels/slide9.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a:defRPr/>
            </a:pPr>
            <a:r>
              <a:rPr lang="en-US" sz="4000" b="1" dirty="0" err="1"/>
              <a:t>Esri’s</a:t>
            </a:r>
            <a:r>
              <a:rPr lang="en-US" sz="4000" b="1" dirty="0"/>
              <a:t> ArcGIS Enterprise</a:t>
            </a:r>
          </a:p>
        </p:txBody>
      </p:sp>
      <p:sp>
        <p:nvSpPr>
          <p:cNvPr id="5" name="Rectangle 3"/>
          <p:cNvSpPr txBox="1">
            <a:spLocks noChangeArrowheads="1"/>
          </p:cNvSpPr>
          <p:nvPr/>
        </p:nvSpPr>
        <p:spPr bwMode="auto">
          <a:xfrm>
            <a:off x="1371600" y="3013667"/>
            <a:ext cx="6400800" cy="14605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defTabSz="342900" rtl="0" eaLnBrk="1" fontAlgn="base" hangingPunct="1">
              <a:spcBef>
                <a:spcPct val="20000"/>
              </a:spcBef>
              <a:spcAft>
                <a:spcPct val="0"/>
              </a:spcAft>
              <a:buFont typeface="Arial" pitchFamily="-110" charset="0"/>
              <a:buNone/>
              <a:defRPr sz="2400" kern="1200">
                <a:solidFill>
                  <a:schemeClr val="tx1">
                    <a:tint val="75000"/>
                  </a:schemeClr>
                </a:solidFill>
                <a:latin typeface="+mn-lt"/>
                <a:ea typeface="ＭＳ Ｐゴシック" pitchFamily="-110" charset="-128"/>
                <a:cs typeface="ＭＳ Ｐゴシック" pitchFamily="-110" charset="-128"/>
              </a:defRPr>
            </a:lvl1pPr>
            <a:lvl2pPr marL="342900" indent="0" algn="ctr" defTabSz="342900" rtl="0" eaLnBrk="1" fontAlgn="base" hangingPunct="1">
              <a:spcBef>
                <a:spcPct val="20000"/>
              </a:spcBef>
              <a:spcAft>
                <a:spcPct val="0"/>
              </a:spcAft>
              <a:buFont typeface="Arial" pitchFamily="-110" charset="0"/>
              <a:buNone/>
              <a:defRPr sz="2100" kern="1200">
                <a:solidFill>
                  <a:schemeClr val="tx1">
                    <a:tint val="75000"/>
                  </a:schemeClr>
                </a:solidFill>
                <a:latin typeface="+mn-lt"/>
                <a:ea typeface="ＭＳ Ｐゴシック" pitchFamily="-110" charset="-128"/>
                <a:cs typeface="+mn-cs"/>
              </a:defRPr>
            </a:lvl2pPr>
            <a:lvl3pPr marL="685800" indent="0" algn="ctr" defTabSz="342900" rtl="0" eaLnBrk="1" fontAlgn="base" hangingPunct="1">
              <a:spcBef>
                <a:spcPct val="20000"/>
              </a:spcBef>
              <a:spcAft>
                <a:spcPct val="0"/>
              </a:spcAft>
              <a:buFont typeface="Arial" pitchFamily="-110" charset="0"/>
              <a:buNone/>
              <a:defRPr sz="1800" kern="1200">
                <a:solidFill>
                  <a:schemeClr val="tx1">
                    <a:tint val="75000"/>
                  </a:schemeClr>
                </a:solidFill>
                <a:latin typeface="+mn-lt"/>
                <a:ea typeface="ＭＳ Ｐゴシック" pitchFamily="-110" charset="-128"/>
                <a:cs typeface="+mn-cs"/>
              </a:defRPr>
            </a:lvl3pPr>
            <a:lvl4pPr marL="1028700" indent="0" algn="ctr" defTabSz="342900" rtl="0" eaLnBrk="1" fontAlgn="base" hangingPunct="1">
              <a:spcBef>
                <a:spcPct val="20000"/>
              </a:spcBef>
              <a:spcAft>
                <a:spcPct val="0"/>
              </a:spcAft>
              <a:buFont typeface="Arial" pitchFamily="-110" charset="0"/>
              <a:buNone/>
              <a:defRPr sz="1500" kern="1200">
                <a:solidFill>
                  <a:schemeClr val="tx1">
                    <a:tint val="75000"/>
                  </a:schemeClr>
                </a:solidFill>
                <a:latin typeface="+mn-lt"/>
                <a:ea typeface="ＭＳ Ｐゴシック" pitchFamily="-110" charset="-128"/>
                <a:cs typeface="+mn-cs"/>
              </a:defRPr>
            </a:lvl4pPr>
            <a:lvl5pPr marL="1371600" indent="0" algn="ctr" defTabSz="342900" rtl="0" eaLnBrk="1" fontAlgn="base" hangingPunct="1">
              <a:spcBef>
                <a:spcPct val="20000"/>
              </a:spcBef>
              <a:spcAft>
                <a:spcPct val="0"/>
              </a:spcAft>
              <a:buFont typeface="Arial" pitchFamily="-110" charset="0"/>
              <a:buNone/>
              <a:defRPr sz="1500" kern="1200">
                <a:solidFill>
                  <a:schemeClr val="tx1">
                    <a:tint val="75000"/>
                  </a:schemeClr>
                </a:solidFill>
                <a:latin typeface="+mn-lt"/>
                <a:ea typeface="ＭＳ Ｐゴシック" pitchFamily="-110" charset="-128"/>
                <a:cs typeface="+mn-cs"/>
              </a:defRPr>
            </a:lvl5pPr>
            <a:lvl6pPr marL="17145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6pPr>
            <a:lvl7pPr marL="20574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7pPr>
            <a:lvl8pPr marL="24003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8pPr>
            <a:lvl9pPr marL="27432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9pPr>
          </a:lstStyle>
          <a:p>
            <a:r>
              <a:rPr lang="en-US" dirty="0"/>
              <a:t>IT4GIS</a:t>
            </a:r>
          </a:p>
          <a:p>
            <a:r>
              <a:rPr lang="en-US" dirty="0"/>
              <a:t>Keith T. Weber, GISP</a:t>
            </a:r>
          </a:p>
          <a:p>
            <a:r>
              <a:rPr lang="en-US" dirty="0"/>
              <a:t>GIS Director</a:t>
            </a:r>
          </a:p>
          <a:p>
            <a:r>
              <a:rPr lang="en-US" dirty="0"/>
              <a:t>ISU-GIS Training and Research Center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a:defRPr/>
            </a:pPr>
            <a:r>
              <a:rPr lang="en-US" sz="4000" dirty="0"/>
              <a:t>To Use Enterprise…or Not …</a:t>
            </a:r>
          </a:p>
        </p:txBody>
      </p:sp>
      <p:sp>
        <p:nvSpPr>
          <p:cNvPr id="57347" name="Rectangle 3"/>
          <p:cNvSpPr>
            <a:spLocks noGrp="1" noChangeArrowheads="1"/>
          </p:cNvSpPr>
          <p:nvPr>
            <p:ph idx="1"/>
          </p:nvPr>
        </p:nvSpPr>
        <p:spPr/>
        <p:txBody>
          <a:bodyPr/>
          <a:lstStyle/>
          <a:p>
            <a:r>
              <a:rPr lang="en-US" dirty="0"/>
              <a:t>What will help make this decision?</a:t>
            </a:r>
          </a:p>
          <a:p>
            <a:pPr lvl="1"/>
            <a:r>
              <a:rPr lang="en-US" dirty="0"/>
              <a:t>ROI</a:t>
            </a:r>
          </a:p>
          <a:p>
            <a:pPr lvl="1"/>
            <a:r>
              <a:rPr lang="en-US" dirty="0"/>
              <a:t>TCO</a:t>
            </a:r>
          </a:p>
          <a:p>
            <a:pPr lvl="1"/>
            <a:r>
              <a:rPr lang="en-US" dirty="0"/>
              <a:t>Is this the correct technology for the problem?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7347">
                                            <p:txEl>
                                              <p:pRg st="1" end="1"/>
                                            </p:txEl>
                                          </p:spTgt>
                                        </p:tgtEl>
                                        <p:attrNameLst>
                                          <p:attrName>style.visibility</p:attrName>
                                        </p:attrNameLst>
                                      </p:cBhvr>
                                      <p:to>
                                        <p:strVal val="visible"/>
                                      </p:to>
                                    </p:set>
                                    <p:anim calcmode="lin" valueType="num">
                                      <p:cBhvr additive="base">
                                        <p:cTn id="7" dur="500" fill="hold"/>
                                        <p:tgtEl>
                                          <p:spTgt spid="5734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7347">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7347">
                                            <p:txEl>
                                              <p:pRg st="2" end="2"/>
                                            </p:txEl>
                                          </p:spTgt>
                                        </p:tgtEl>
                                        <p:attrNameLst>
                                          <p:attrName>style.visibility</p:attrName>
                                        </p:attrNameLst>
                                      </p:cBhvr>
                                      <p:to>
                                        <p:strVal val="visible"/>
                                      </p:to>
                                    </p:set>
                                    <p:anim calcmode="lin" valueType="num">
                                      <p:cBhvr additive="base">
                                        <p:cTn id="11" dur="500" fill="hold"/>
                                        <p:tgtEl>
                                          <p:spTgt spid="57347">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7347">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7347">
                                            <p:txEl>
                                              <p:pRg st="3" end="3"/>
                                            </p:txEl>
                                          </p:spTgt>
                                        </p:tgtEl>
                                        <p:attrNameLst>
                                          <p:attrName>style.visibility</p:attrName>
                                        </p:attrNameLst>
                                      </p:cBhvr>
                                      <p:to>
                                        <p:strVal val="visible"/>
                                      </p:to>
                                    </p:set>
                                    <p:anim calcmode="lin" valueType="num">
                                      <p:cBhvr additive="base">
                                        <p:cTn id="15" dur="500" fill="hold"/>
                                        <p:tgtEl>
                                          <p:spTgt spid="57347">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734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75000"/>
              </a:schemeClr>
            </a:gs>
            <a:gs pos="50000">
              <a:schemeClr val="bg1">
                <a:lumMod val="65000"/>
              </a:schemeClr>
            </a:gs>
            <a:gs pos="100000">
              <a:schemeClr val="bg1">
                <a:lumMod val="65000"/>
              </a:schemeClr>
            </a:gs>
          </a:gsLst>
          <a:lin ang="0" scaled="1"/>
        </a:gradFill>
        <a:effectLst/>
      </p:bgPr>
    </p:bg>
    <p:spTree>
      <p:nvGrpSpPr>
        <p:cNvPr id="1" name=""/>
        <p:cNvGrpSpPr/>
        <p:nvPr/>
      </p:nvGrpSpPr>
      <p:grpSpPr>
        <a:xfrm>
          <a:off x="0" y="0"/>
          <a:ext cx="0" cy="0"/>
          <a:chOff x="0" y="0"/>
          <a:chExt cx="0" cy="0"/>
        </a:xfrm>
      </p:grpSpPr>
      <p:sp>
        <p:nvSpPr>
          <p:cNvPr id="6" name="Rectangle 5"/>
          <p:cNvSpPr/>
          <p:nvPr/>
        </p:nvSpPr>
        <p:spPr>
          <a:xfrm>
            <a:off x="3352800" y="3094885"/>
            <a:ext cx="2895600" cy="181003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722" name="Rectangle 2"/>
          <p:cNvSpPr>
            <a:spLocks noGrp="1" noChangeArrowheads="1"/>
          </p:cNvSpPr>
          <p:nvPr>
            <p:ph type="title"/>
          </p:nvPr>
        </p:nvSpPr>
        <p:spPr/>
        <p:txBody>
          <a:bodyPr/>
          <a:lstStyle/>
          <a:p>
            <a:pPr>
              <a:defRPr/>
            </a:pPr>
            <a:r>
              <a:rPr lang="en-US" sz="4000" dirty="0"/>
              <a:t>ArcGIS Data Structures</a:t>
            </a:r>
          </a:p>
        </p:txBody>
      </p:sp>
      <p:sp>
        <p:nvSpPr>
          <p:cNvPr id="9219" name="AutoShape 4"/>
          <p:cNvSpPr>
            <a:spLocks noChangeArrowheads="1"/>
          </p:cNvSpPr>
          <p:nvPr/>
        </p:nvSpPr>
        <p:spPr bwMode="auto">
          <a:xfrm>
            <a:off x="3352800" y="1524000"/>
            <a:ext cx="2895600" cy="1270000"/>
          </a:xfrm>
          <a:prstGeom prst="flowChartProcess">
            <a:avLst/>
          </a:prstGeom>
          <a:solidFill>
            <a:schemeClr val="hlink"/>
          </a:solidFill>
          <a:ln w="9525">
            <a:miter lim="800000"/>
            <a:headEnd/>
            <a:tailEnd/>
          </a:ln>
          <a:scene3d>
            <a:camera prst="legacyPerspectiveBottom"/>
            <a:lightRig rig="legacyFlat3" dir="t"/>
          </a:scene3d>
          <a:sp3d extrusionH="887400" prstMaterial="legacyMatte">
            <a:bevelT w="13500" h="13500" prst="angle"/>
            <a:bevelB w="13500" h="13500" prst="angle"/>
            <a:extrusionClr>
              <a:schemeClr val="hlink"/>
            </a:extrusionClr>
          </a:sp3d>
        </p:spPr>
        <p:txBody>
          <a:bodyPr wrap="none" anchor="ctr">
            <a:flatTx/>
          </a:bodyPr>
          <a:lstStyle/>
          <a:p>
            <a:pPr algn="ctr">
              <a:buNone/>
            </a:pPr>
            <a:r>
              <a:rPr lang="en-US" sz="3600" b="1" dirty="0"/>
              <a:t>ArcGIS</a:t>
            </a:r>
            <a:endParaRPr lang="en-US" dirty="0"/>
          </a:p>
        </p:txBody>
      </p:sp>
      <p:sp>
        <p:nvSpPr>
          <p:cNvPr id="9224" name="AutoShape 9"/>
          <p:cNvSpPr>
            <a:spLocks noChangeArrowheads="1"/>
          </p:cNvSpPr>
          <p:nvPr/>
        </p:nvSpPr>
        <p:spPr bwMode="auto">
          <a:xfrm>
            <a:off x="6629399" y="3038933"/>
            <a:ext cx="2317073" cy="1968500"/>
          </a:xfrm>
          <a:prstGeom prst="flowChartMagneticDisk">
            <a:avLst/>
          </a:prstGeom>
          <a:gradFill rotWithShape="1">
            <a:gsLst>
              <a:gs pos="0">
                <a:schemeClr val="bg1">
                  <a:lumMod val="75000"/>
                </a:schemeClr>
              </a:gs>
              <a:gs pos="50000">
                <a:schemeClr val="bg1">
                  <a:lumMod val="65000"/>
                </a:schemeClr>
              </a:gs>
              <a:gs pos="100000">
                <a:schemeClr val="bg1">
                  <a:lumMod val="65000"/>
                </a:schemeClr>
              </a:gs>
            </a:gsLst>
            <a:lin ang="0" scaled="1"/>
          </a:gradFill>
          <a:ln w="9525">
            <a:solidFill>
              <a:schemeClr val="tx1"/>
            </a:solidFill>
            <a:round/>
            <a:headEnd/>
            <a:tailEnd/>
          </a:ln>
        </p:spPr>
        <p:txBody>
          <a:bodyPr wrap="none" anchor="ctr"/>
          <a:lstStyle/>
          <a:p>
            <a:pPr algn="ctr">
              <a:buNone/>
              <a:defRPr/>
            </a:pPr>
            <a:r>
              <a:rPr lang="en-US" b="1" dirty="0">
                <a:solidFill>
                  <a:schemeClr val="tx1"/>
                </a:solidFill>
              </a:rPr>
              <a:t>GDB</a:t>
            </a:r>
            <a:endParaRPr lang="en-US" dirty="0">
              <a:solidFill>
                <a:schemeClr val="tx1"/>
              </a:solidFill>
            </a:endParaRPr>
          </a:p>
        </p:txBody>
      </p:sp>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2801" y="1524001"/>
            <a:ext cx="2895600" cy="1302666"/>
          </a:xfrm>
          <a:prstGeom prst="rect">
            <a:avLst/>
          </a:prstGeom>
        </p:spPr>
      </p:pic>
      <p:grpSp>
        <p:nvGrpSpPr>
          <p:cNvPr id="5" name="Group 4"/>
          <p:cNvGrpSpPr/>
          <p:nvPr/>
        </p:nvGrpSpPr>
        <p:grpSpPr>
          <a:xfrm>
            <a:off x="447260" y="3086100"/>
            <a:ext cx="2524540" cy="2971800"/>
            <a:chOff x="397565" y="1562100"/>
            <a:chExt cx="2380422" cy="2241084"/>
          </a:xfrm>
        </p:grpSpPr>
        <p:sp>
          <p:nvSpPr>
            <p:cNvPr id="3" name="Rectangle 2"/>
            <p:cNvSpPr/>
            <p:nvPr/>
          </p:nvSpPr>
          <p:spPr>
            <a:xfrm>
              <a:off x="397565" y="1562100"/>
              <a:ext cx="2362200" cy="137160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4" name="TextBox 3"/>
            <p:cNvSpPr txBox="1"/>
            <p:nvPr/>
          </p:nvSpPr>
          <p:spPr>
            <a:xfrm>
              <a:off x="435664" y="1568726"/>
              <a:ext cx="2342323" cy="2234458"/>
            </a:xfrm>
            <a:prstGeom prst="rect">
              <a:avLst/>
            </a:prstGeom>
            <a:noFill/>
          </p:spPr>
          <p:txBody>
            <a:bodyPr wrap="square" rtlCol="0">
              <a:spAutoFit/>
            </a:bodyPr>
            <a:lstStyle/>
            <a:p>
              <a:pPr>
                <a:buNone/>
              </a:pPr>
              <a:r>
                <a:rPr lang="en-US" b="1" dirty="0">
                  <a:solidFill>
                    <a:schemeClr val="tx1"/>
                  </a:solidFill>
                </a:rPr>
                <a:t>Vector objects</a:t>
              </a:r>
            </a:p>
            <a:p>
              <a:pPr>
                <a:buNone/>
              </a:pPr>
              <a:r>
                <a:rPr lang="en-US" dirty="0">
                  <a:solidFill>
                    <a:schemeClr val="tx1"/>
                  </a:solidFill>
                </a:rPr>
                <a:t>Feature class</a:t>
              </a:r>
            </a:p>
            <a:p>
              <a:pPr>
                <a:buNone/>
              </a:pPr>
              <a:r>
                <a:rPr lang="en-US" dirty="0">
                  <a:solidFill>
                    <a:schemeClr val="tx1"/>
                  </a:solidFill>
                </a:rPr>
                <a:t>Shapefiles</a:t>
              </a:r>
            </a:p>
            <a:p>
              <a:pPr>
                <a:buNone/>
              </a:pPr>
              <a:r>
                <a:rPr lang="en-US" dirty="0">
                  <a:solidFill>
                    <a:schemeClr val="tx1"/>
                  </a:solidFill>
                </a:rPr>
                <a:t>Coverages</a:t>
              </a:r>
            </a:p>
            <a:p>
              <a:endParaRPr lang="en-US" dirty="0"/>
            </a:p>
          </p:txBody>
        </p:sp>
      </p:grpSp>
      <p:sp>
        <p:nvSpPr>
          <p:cNvPr id="13" name="TextBox 12"/>
          <p:cNvSpPr txBox="1"/>
          <p:nvPr/>
        </p:nvSpPr>
        <p:spPr>
          <a:xfrm>
            <a:off x="3629438" y="3127553"/>
            <a:ext cx="2342323" cy="1791260"/>
          </a:xfrm>
          <a:prstGeom prst="rect">
            <a:avLst/>
          </a:prstGeom>
          <a:noFill/>
        </p:spPr>
        <p:txBody>
          <a:bodyPr wrap="square" rtlCol="0">
            <a:spAutoFit/>
          </a:bodyPr>
          <a:lstStyle/>
          <a:p>
            <a:pPr>
              <a:buNone/>
            </a:pPr>
            <a:r>
              <a:rPr lang="en-US" b="1" dirty="0">
                <a:solidFill>
                  <a:schemeClr val="tx1"/>
                </a:solidFill>
              </a:rPr>
              <a:t>Raster objects</a:t>
            </a:r>
          </a:p>
          <a:p>
            <a:pPr>
              <a:buNone/>
            </a:pPr>
            <a:r>
              <a:rPr lang="en-US" dirty="0">
                <a:solidFill>
                  <a:schemeClr val="tx1"/>
                </a:solidFill>
              </a:rPr>
              <a:t>Grids</a:t>
            </a:r>
          </a:p>
          <a:p>
            <a:pPr>
              <a:buNone/>
            </a:pPr>
            <a:r>
              <a:rPr lang="en-US" dirty="0">
                <a:solidFill>
                  <a:schemeClr val="tx1"/>
                </a:solidFill>
              </a:rPr>
              <a:t>Images</a:t>
            </a:r>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a:defRPr/>
            </a:pPr>
            <a:r>
              <a:rPr lang="en-US" sz="4000" dirty="0"/>
              <a:t>The GDB</a:t>
            </a:r>
          </a:p>
        </p:txBody>
      </p:sp>
      <p:sp>
        <p:nvSpPr>
          <p:cNvPr id="10243" name="Rectangle 3"/>
          <p:cNvSpPr>
            <a:spLocks noGrp="1" noChangeArrowheads="1"/>
          </p:cNvSpPr>
          <p:nvPr>
            <p:ph type="body" sz="half" idx="1"/>
          </p:nvPr>
        </p:nvSpPr>
        <p:spPr>
          <a:xfrm>
            <a:off x="228600" y="1714500"/>
            <a:ext cx="4343400" cy="2603500"/>
          </a:xfrm>
        </p:spPr>
        <p:txBody>
          <a:bodyPr/>
          <a:lstStyle/>
          <a:p>
            <a:r>
              <a:rPr lang="en-US" sz="2800" b="1" dirty="0"/>
              <a:t>Can</a:t>
            </a:r>
            <a:r>
              <a:rPr lang="en-US" sz="2800" dirty="0"/>
              <a:t> store tables, vector feature classes (layers), relationship classes, topology layers, and raster layers</a:t>
            </a:r>
          </a:p>
        </p:txBody>
      </p:sp>
      <p:sp>
        <p:nvSpPr>
          <p:cNvPr id="6" name="AutoShape 9"/>
          <p:cNvSpPr>
            <a:spLocks noChangeArrowheads="1"/>
          </p:cNvSpPr>
          <p:nvPr/>
        </p:nvSpPr>
        <p:spPr bwMode="auto">
          <a:xfrm>
            <a:off x="5029200" y="1638300"/>
            <a:ext cx="2438400" cy="2590800"/>
          </a:xfrm>
          <a:prstGeom prst="flowChartMagneticDisk">
            <a:avLst/>
          </a:prstGeom>
          <a:gradFill rotWithShape="1">
            <a:gsLst>
              <a:gs pos="0">
                <a:schemeClr val="bg1">
                  <a:lumMod val="75000"/>
                </a:schemeClr>
              </a:gs>
              <a:gs pos="50000">
                <a:schemeClr val="bg1">
                  <a:lumMod val="65000"/>
                </a:schemeClr>
              </a:gs>
              <a:gs pos="100000">
                <a:schemeClr val="bg1">
                  <a:lumMod val="65000"/>
                </a:schemeClr>
              </a:gs>
            </a:gsLst>
            <a:lin ang="0" scaled="1"/>
          </a:gradFill>
          <a:ln w="9525">
            <a:solidFill>
              <a:schemeClr val="tx1"/>
            </a:solidFill>
            <a:round/>
            <a:headEnd/>
            <a:tailEnd/>
          </a:ln>
        </p:spPr>
        <p:txBody>
          <a:bodyPr wrap="none" anchor="ctr"/>
          <a:lstStyle/>
          <a:p>
            <a:pPr algn="ctr">
              <a:buNone/>
              <a:defRPr/>
            </a:pPr>
            <a:r>
              <a:rPr lang="en-US" b="1" dirty="0">
                <a:solidFill>
                  <a:schemeClr val="tx1"/>
                </a:solidFill>
              </a:rPr>
              <a:t>GDB</a:t>
            </a:r>
            <a:endParaRPr lang="en-US" dirty="0">
              <a:solidFill>
                <a:schemeClr val="tx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a:defRPr/>
            </a:pPr>
            <a:r>
              <a:rPr lang="en-US" sz="4000" dirty="0"/>
              <a:t>Layers and Layer Files</a:t>
            </a:r>
          </a:p>
        </p:txBody>
      </p:sp>
      <p:sp>
        <p:nvSpPr>
          <p:cNvPr id="11267" name="Rectangle 3"/>
          <p:cNvSpPr>
            <a:spLocks noGrp="1" noChangeArrowheads="1"/>
          </p:cNvSpPr>
          <p:nvPr>
            <p:ph idx="1"/>
          </p:nvPr>
        </p:nvSpPr>
        <p:spPr>
          <a:xfrm>
            <a:off x="685800" y="1333500"/>
            <a:ext cx="7772400" cy="3429000"/>
          </a:xfrm>
        </p:spPr>
        <p:txBody>
          <a:bodyPr/>
          <a:lstStyle/>
          <a:p>
            <a:pPr>
              <a:lnSpc>
                <a:spcPct val="90000"/>
              </a:lnSpc>
            </a:pPr>
            <a:r>
              <a:rPr lang="en-US" dirty="0"/>
              <a:t>All GIS data are considered LAYERs in ArcGIS.</a:t>
            </a:r>
          </a:p>
          <a:p>
            <a:pPr>
              <a:lnSpc>
                <a:spcPct val="90000"/>
              </a:lnSpc>
            </a:pPr>
            <a:r>
              <a:rPr lang="en-US" dirty="0"/>
              <a:t>BTW, A LAYER FILE is different than a LAYER.  </a:t>
            </a:r>
          </a:p>
          <a:p>
            <a:pPr lvl="1">
              <a:lnSpc>
                <a:spcPct val="90000"/>
              </a:lnSpc>
            </a:pPr>
            <a:r>
              <a:rPr lang="en-US" dirty="0"/>
              <a:t>It is a file you save in ArcGIS Pro to retain customized settings and appearance for a LAYER.</a:t>
            </a:r>
          </a:p>
          <a:p>
            <a:pPr lvl="1">
              <a:lnSpc>
                <a:spcPct val="90000"/>
              </a:lnSpc>
            </a:pPr>
            <a:r>
              <a:rPr lang="en-US" dirty="0"/>
              <a:t>The LAYER FILE refers to the LAYER (feature class, shape file, image, or grid), as well as… </a:t>
            </a:r>
          </a:p>
          <a:p>
            <a:pPr lvl="1">
              <a:lnSpc>
                <a:spcPct val="90000"/>
              </a:lnSpc>
            </a:pPr>
            <a:r>
              <a:rPr lang="en-US" dirty="0" err="1"/>
              <a:t>Provideing</a:t>
            </a:r>
            <a:r>
              <a:rPr lang="en-US" dirty="0"/>
              <a:t> instructions regarding visualization/symbology, text/labelling, scale/display thresholds, etc.</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a:defRPr/>
            </a:pPr>
            <a:r>
              <a:rPr lang="en-US" sz="4000" dirty="0"/>
              <a:t>The Workspace</a:t>
            </a:r>
          </a:p>
        </p:txBody>
      </p:sp>
      <p:sp>
        <p:nvSpPr>
          <p:cNvPr id="12291" name="Rectangle 3"/>
          <p:cNvSpPr>
            <a:spLocks noGrp="1" noChangeArrowheads="1"/>
          </p:cNvSpPr>
          <p:nvPr>
            <p:ph idx="1"/>
          </p:nvPr>
        </p:nvSpPr>
        <p:spPr>
          <a:xfrm>
            <a:off x="685800" y="1333500"/>
            <a:ext cx="7772400" cy="3429000"/>
          </a:xfrm>
        </p:spPr>
        <p:txBody>
          <a:bodyPr/>
          <a:lstStyle/>
          <a:p>
            <a:r>
              <a:rPr lang="en-US" dirty="0"/>
              <a:t>ArcView</a:t>
            </a:r>
          </a:p>
          <a:p>
            <a:pPr lvl="1"/>
            <a:r>
              <a:rPr lang="en-US" dirty="0"/>
              <a:t>Collection of ArcView shape files in a folder</a:t>
            </a:r>
          </a:p>
          <a:p>
            <a:r>
              <a:rPr lang="en-US" dirty="0"/>
              <a:t>Geodatabase</a:t>
            </a:r>
          </a:p>
          <a:p>
            <a:endParaRPr lang="en-US" dirty="0"/>
          </a:p>
        </p:txBody>
      </p:sp>
    </p:spTree>
  </p:cSld>
  <p:clrMapOvr>
    <a:masterClrMapping/>
  </p:clrMapOvr>
  <p:transition spd="med">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a:defRPr/>
            </a:pPr>
            <a:r>
              <a:rPr lang="en-US" sz="4000" dirty="0"/>
              <a:t>Geodatabases</a:t>
            </a:r>
          </a:p>
        </p:txBody>
      </p:sp>
      <p:sp>
        <p:nvSpPr>
          <p:cNvPr id="14339" name="Rectangle 3"/>
          <p:cNvSpPr>
            <a:spLocks noGrp="1" noChangeArrowheads="1"/>
          </p:cNvSpPr>
          <p:nvPr>
            <p:ph idx="1"/>
          </p:nvPr>
        </p:nvSpPr>
        <p:spPr>
          <a:xfrm>
            <a:off x="1295400" y="1257300"/>
            <a:ext cx="6705600" cy="3429000"/>
          </a:xfrm>
        </p:spPr>
        <p:txBody>
          <a:bodyPr/>
          <a:lstStyle/>
          <a:p>
            <a:r>
              <a:rPr lang="en-US" dirty="0">
                <a:solidFill>
                  <a:schemeClr val="bg1">
                    <a:lumMod val="75000"/>
                  </a:schemeClr>
                </a:solidFill>
              </a:rPr>
              <a:t>Personal </a:t>
            </a:r>
            <a:r>
              <a:rPr lang="en-US" dirty="0" err="1">
                <a:solidFill>
                  <a:schemeClr val="bg1">
                    <a:lumMod val="75000"/>
                  </a:schemeClr>
                </a:solidFill>
              </a:rPr>
              <a:t>pGDB</a:t>
            </a:r>
            <a:r>
              <a:rPr lang="en-US" dirty="0">
                <a:solidFill>
                  <a:schemeClr val="bg1">
                    <a:lumMod val="75000"/>
                  </a:schemeClr>
                </a:solidFill>
              </a:rPr>
              <a:t> (not supported in ArcGIS Pro)</a:t>
            </a:r>
          </a:p>
          <a:p>
            <a:r>
              <a:rPr lang="en-US" dirty="0"/>
              <a:t>Mobile GDB</a:t>
            </a:r>
          </a:p>
          <a:p>
            <a:r>
              <a:rPr lang="en-US" dirty="0"/>
              <a:t>File-based </a:t>
            </a:r>
            <a:r>
              <a:rPr lang="en-US" dirty="0" err="1"/>
              <a:t>fGDB</a:t>
            </a:r>
            <a:endParaRPr lang="en-US" dirty="0"/>
          </a:p>
          <a:p>
            <a:r>
              <a:rPr lang="en-US" dirty="0"/>
              <a:t>Enterprise</a:t>
            </a:r>
          </a:p>
          <a:p>
            <a:pPr lvl="1"/>
            <a:r>
              <a:rPr lang="en-US" dirty="0"/>
              <a:t>Data Store (formerly known as </a:t>
            </a:r>
            <a:r>
              <a:rPr lang="en-US" dirty="0" err="1"/>
              <a:t>ArcSDE</a:t>
            </a:r>
            <a:r>
              <a:rPr lang="en-US" dirty="0"/>
              <a:t> Personal or </a:t>
            </a:r>
            <a:r>
              <a:rPr lang="en-US" dirty="0" err="1"/>
              <a:t>ArcSDE</a:t>
            </a:r>
            <a:r>
              <a:rPr lang="en-US" dirty="0"/>
              <a:t> Professional)</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a:defRPr/>
            </a:pPr>
            <a:r>
              <a:rPr lang="en-US" sz="4000" dirty="0"/>
              <a:t>Mobile Geodatabases</a:t>
            </a:r>
          </a:p>
        </p:txBody>
      </p:sp>
      <p:sp>
        <p:nvSpPr>
          <p:cNvPr id="15363" name="Rectangle 3"/>
          <p:cNvSpPr>
            <a:spLocks noGrp="1" noChangeArrowheads="1"/>
          </p:cNvSpPr>
          <p:nvPr>
            <p:ph type="body" sz="half" idx="1"/>
          </p:nvPr>
        </p:nvSpPr>
        <p:spPr>
          <a:xfrm>
            <a:off x="2286000" y="1397000"/>
            <a:ext cx="5334000" cy="3810000"/>
          </a:xfrm>
        </p:spPr>
        <p:txBody>
          <a:bodyPr/>
          <a:lstStyle/>
          <a:p>
            <a:pPr>
              <a:lnSpc>
                <a:spcPct val="90000"/>
              </a:lnSpc>
            </a:pPr>
            <a:r>
              <a:rPr lang="en-US" sz="2400" dirty="0"/>
              <a:t>Limitations</a:t>
            </a:r>
          </a:p>
          <a:p>
            <a:pPr lvl="1">
              <a:lnSpc>
                <a:spcPct val="90000"/>
              </a:lnSpc>
            </a:pPr>
            <a:r>
              <a:rPr lang="en-US" sz="2000" dirty="0"/>
              <a:t>2TB</a:t>
            </a:r>
          </a:p>
          <a:p>
            <a:pPr lvl="1">
              <a:lnSpc>
                <a:spcPct val="90000"/>
              </a:lnSpc>
            </a:pPr>
            <a:r>
              <a:rPr lang="en-US" sz="2000" dirty="0"/>
              <a:t>Only vector feature classes are actually stored inside the Access database</a:t>
            </a:r>
          </a:p>
          <a:p>
            <a:pPr lvl="1">
              <a:lnSpc>
                <a:spcPct val="90000"/>
              </a:lnSpc>
            </a:pPr>
            <a:r>
              <a:rPr lang="en-US" sz="2000" dirty="0"/>
              <a:t>Multiple readers allowed but only one editor</a:t>
            </a:r>
          </a:p>
          <a:p>
            <a:pPr lvl="1">
              <a:lnSpc>
                <a:spcPct val="90000"/>
              </a:lnSpc>
            </a:pPr>
            <a:r>
              <a:rPr lang="en-US" sz="2000" dirty="0"/>
              <a:t>Does not support versioning</a:t>
            </a:r>
          </a:p>
          <a:p>
            <a:pPr lvl="1">
              <a:lnSpc>
                <a:spcPct val="90000"/>
              </a:lnSpc>
            </a:pPr>
            <a:r>
              <a:rPr lang="en-US" sz="2000" dirty="0"/>
              <a:t>Uses SQLite RDBMS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a:defRPr/>
            </a:pPr>
            <a:r>
              <a:rPr lang="en-US" sz="4000" dirty="0"/>
              <a:t>File-based Geodatabase</a:t>
            </a:r>
          </a:p>
        </p:txBody>
      </p:sp>
      <p:sp>
        <p:nvSpPr>
          <p:cNvPr id="16387" name="Rectangle 3"/>
          <p:cNvSpPr>
            <a:spLocks noGrp="1" noChangeArrowheads="1"/>
          </p:cNvSpPr>
          <p:nvPr>
            <p:ph type="body" sz="half" idx="1"/>
          </p:nvPr>
        </p:nvSpPr>
        <p:spPr>
          <a:xfrm>
            <a:off x="685800" y="1371600"/>
            <a:ext cx="4876800" cy="3429000"/>
          </a:xfrm>
        </p:spPr>
        <p:txBody>
          <a:bodyPr/>
          <a:lstStyle/>
          <a:p>
            <a:pPr>
              <a:lnSpc>
                <a:spcPct val="90000"/>
              </a:lnSpc>
            </a:pPr>
            <a:r>
              <a:rPr lang="en-US" sz="2800" dirty="0" err="1"/>
              <a:t>fGDB</a:t>
            </a:r>
            <a:endParaRPr lang="en-US" sz="2800" dirty="0"/>
          </a:p>
          <a:p>
            <a:pPr>
              <a:lnSpc>
                <a:spcPct val="90000"/>
              </a:lnSpc>
            </a:pPr>
            <a:r>
              <a:rPr lang="en-US" sz="2800" dirty="0"/>
              <a:t>Stores vector and raster layers in the file/folder structure.</a:t>
            </a:r>
          </a:p>
          <a:p>
            <a:pPr>
              <a:lnSpc>
                <a:spcPct val="90000"/>
              </a:lnSpc>
            </a:pPr>
            <a:r>
              <a:rPr lang="en-US" sz="2800" dirty="0"/>
              <a:t>Limitations</a:t>
            </a:r>
          </a:p>
          <a:p>
            <a:pPr lvl="1">
              <a:lnSpc>
                <a:spcPct val="90000"/>
              </a:lnSpc>
            </a:pPr>
            <a:r>
              <a:rPr lang="en-US" sz="2400" dirty="0"/>
              <a:t>Multi-user (max = 10)</a:t>
            </a:r>
          </a:p>
          <a:p>
            <a:pPr lvl="1">
              <a:lnSpc>
                <a:spcPct val="90000"/>
              </a:lnSpc>
            </a:pPr>
            <a:r>
              <a:rPr lang="en-US" sz="2400" dirty="0"/>
              <a:t>1 Editor (no versioning)</a:t>
            </a:r>
          </a:p>
          <a:p>
            <a:pPr lvl="1">
              <a:lnSpc>
                <a:spcPct val="90000"/>
              </a:lnSpc>
            </a:pPr>
            <a:r>
              <a:rPr lang="en-US" sz="2400" dirty="0"/>
              <a:t>Max size is 1 TB</a:t>
            </a:r>
          </a:p>
          <a:p>
            <a:pPr>
              <a:lnSpc>
                <a:spcPct val="90000"/>
              </a:lnSpc>
            </a:pPr>
            <a:endParaRPr lang="en-US" sz="2800" dirty="0"/>
          </a:p>
          <a:p>
            <a:pPr>
              <a:lnSpc>
                <a:spcPct val="90000"/>
              </a:lnSpc>
            </a:pPr>
            <a:endParaRPr lang="en-US" sz="2800" dirty="0"/>
          </a:p>
        </p:txBody>
      </p:sp>
      <p:sp>
        <p:nvSpPr>
          <p:cNvPr id="6" name="TextBox 5"/>
          <p:cNvSpPr txBox="1"/>
          <p:nvPr/>
        </p:nvSpPr>
        <p:spPr>
          <a:xfrm>
            <a:off x="6248400" y="2705100"/>
            <a:ext cx="1905000" cy="646331"/>
          </a:xfrm>
          <a:prstGeom prst="rect">
            <a:avLst/>
          </a:prstGeom>
          <a:noFill/>
        </p:spPr>
        <p:txBody>
          <a:bodyPr wrap="square" rtlCol="0">
            <a:spAutoFit/>
          </a:bodyPr>
          <a:lstStyle/>
          <a:p>
            <a:pPr>
              <a:buNone/>
            </a:pPr>
            <a:r>
              <a:rPr lang="en-US" sz="3600" b="1" dirty="0">
                <a:solidFill>
                  <a:schemeClr val="tx1"/>
                </a:solidFill>
              </a:rPr>
              <a:t>RDBMS</a:t>
            </a:r>
          </a:p>
        </p:txBody>
      </p:sp>
      <p:sp>
        <p:nvSpPr>
          <p:cNvPr id="10" name="&quot;No&quot; Symbol 9"/>
          <p:cNvSpPr/>
          <p:nvPr/>
        </p:nvSpPr>
        <p:spPr bwMode="auto">
          <a:xfrm>
            <a:off x="5791200" y="1866900"/>
            <a:ext cx="2667000" cy="2438400"/>
          </a:xfrm>
          <a:prstGeom prst="noSmoking">
            <a:avLst/>
          </a:prstGeom>
          <a:solidFill>
            <a:srgbClr val="FF0000">
              <a:alpha val="7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Char char="•"/>
              <a:tabLst/>
            </a:pPr>
            <a:endParaRPr kumimoji="0" lang="en-US" sz="2400" b="0" i="0" u="none" strike="noStrike" cap="none" normalizeH="0" baseline="0">
              <a:ln>
                <a:noFill/>
              </a:ln>
              <a:solidFill>
                <a:srgbClr val="FFFF66"/>
              </a:solidFill>
              <a:effectLst/>
              <a:latin typeface="Caxton Bk BT"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D331D74-48D2-5DAF-0A49-C6247E700DC0}"/>
              </a:ext>
            </a:extLst>
          </p:cNvPr>
          <p:cNvSpPr>
            <a:spLocks noGrp="1"/>
          </p:cNvSpPr>
          <p:nvPr>
            <p:ph type="title"/>
          </p:nvPr>
        </p:nvSpPr>
        <p:spPr/>
        <p:txBody>
          <a:bodyPr/>
          <a:lstStyle/>
          <a:p>
            <a:r>
              <a:rPr lang="en-US" sz="4000" dirty="0"/>
              <a:t>The </a:t>
            </a:r>
            <a:r>
              <a:rPr lang="en-US" sz="4000" dirty="0" err="1"/>
              <a:t>GeoPackage</a:t>
            </a:r>
            <a:endParaRPr lang="en-US" sz="4000" dirty="0"/>
          </a:p>
        </p:txBody>
      </p:sp>
      <p:sp>
        <p:nvSpPr>
          <p:cNvPr id="6" name="Content Placeholder 5">
            <a:extLst>
              <a:ext uri="{FF2B5EF4-FFF2-40B4-BE49-F238E27FC236}">
                <a16:creationId xmlns:a16="http://schemas.microsoft.com/office/drawing/2014/main" id="{70F46E8C-3B2C-8789-94AD-FBAEC49347AF}"/>
              </a:ext>
            </a:extLst>
          </p:cNvPr>
          <p:cNvSpPr>
            <a:spLocks noGrp="1"/>
          </p:cNvSpPr>
          <p:nvPr>
            <p:ph idx="1"/>
          </p:nvPr>
        </p:nvSpPr>
        <p:spPr/>
        <p:txBody>
          <a:bodyPr/>
          <a:lstStyle/>
          <a:p>
            <a:r>
              <a:rPr lang="en-US" dirty="0"/>
              <a:t>Is a relatively new database for geospatial data based on SQLite</a:t>
            </a:r>
          </a:p>
          <a:p>
            <a:pPr lvl="1"/>
            <a:r>
              <a:rPr lang="en-US" dirty="0"/>
              <a:t>It is open and platform independent</a:t>
            </a:r>
          </a:p>
          <a:p>
            <a:r>
              <a:rPr lang="en-US" dirty="0"/>
              <a:t>A </a:t>
            </a:r>
            <a:r>
              <a:rPr lang="en-US" dirty="0" err="1"/>
              <a:t>GeoPackage</a:t>
            </a:r>
            <a:r>
              <a:rPr lang="en-US" dirty="0"/>
              <a:t> database can store:</a:t>
            </a:r>
          </a:p>
          <a:p>
            <a:pPr lvl="1"/>
            <a:r>
              <a:rPr lang="en-US" dirty="0"/>
              <a:t>Vector features</a:t>
            </a:r>
          </a:p>
          <a:p>
            <a:pPr lvl="1"/>
            <a:r>
              <a:rPr lang="en-US" dirty="0"/>
              <a:t>Raster imagery</a:t>
            </a:r>
          </a:p>
          <a:p>
            <a:pPr lvl="1"/>
            <a:r>
              <a:rPr lang="en-US" dirty="0"/>
              <a:t>Stand-alone attribute tables</a:t>
            </a:r>
          </a:p>
          <a:p>
            <a:r>
              <a:rPr lang="en-US" dirty="0"/>
              <a:t>Supported in ArcGIS but not controlled by Esri</a:t>
            </a:r>
          </a:p>
          <a:p>
            <a:endParaRPr lang="en-US" dirty="0"/>
          </a:p>
          <a:p>
            <a:pPr lvl="1"/>
            <a:endParaRPr lang="en-US" dirty="0"/>
          </a:p>
        </p:txBody>
      </p:sp>
    </p:spTree>
    <p:extLst>
      <p:ext uri="{BB962C8B-B14F-4D97-AF65-F5344CB8AC3E}">
        <p14:creationId xmlns:p14="http://schemas.microsoft.com/office/powerpoint/2010/main" val="11002937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4000" dirty="0"/>
              <a:t>Workgroup Geodatabase</a:t>
            </a:r>
          </a:p>
        </p:txBody>
      </p:sp>
      <p:sp>
        <p:nvSpPr>
          <p:cNvPr id="6" name="Content Placeholder 5"/>
          <p:cNvSpPr>
            <a:spLocks noGrp="1"/>
          </p:cNvSpPr>
          <p:nvPr>
            <p:ph idx="1"/>
          </p:nvPr>
        </p:nvSpPr>
        <p:spPr>
          <a:xfrm>
            <a:off x="304800" y="1651000"/>
            <a:ext cx="5715000" cy="3429000"/>
          </a:xfrm>
        </p:spPr>
        <p:txBody>
          <a:bodyPr/>
          <a:lstStyle/>
          <a:p>
            <a:r>
              <a:rPr lang="en-US" dirty="0"/>
              <a:t>Uses MS SQL Server </a:t>
            </a:r>
            <a:r>
              <a:rPr lang="en-US" u="sng" dirty="0"/>
              <a:t>Express</a:t>
            </a:r>
          </a:p>
          <a:p>
            <a:r>
              <a:rPr lang="en-US" dirty="0"/>
              <a:t>Limitations</a:t>
            </a:r>
          </a:p>
          <a:p>
            <a:pPr lvl="1"/>
            <a:r>
              <a:rPr lang="en-US" dirty="0"/>
              <a:t>10 GB </a:t>
            </a:r>
          </a:p>
          <a:p>
            <a:pPr lvl="1"/>
            <a:r>
              <a:rPr lang="en-US" dirty="0"/>
              <a:t>Supports versioning/replication but only one editor</a:t>
            </a:r>
          </a:p>
          <a:p>
            <a:r>
              <a:rPr lang="en-US" b="1" dirty="0"/>
              <a:t>NOT</a:t>
            </a:r>
            <a:r>
              <a:rPr lang="en-US" dirty="0"/>
              <a:t> an enterprise solution but a great way to learn the enterprise workflow</a:t>
            </a:r>
          </a:p>
        </p:txBody>
      </p:sp>
      <p:pic>
        <p:nvPicPr>
          <p:cNvPr id="7" name="Picture 4" descr="SQLServerLogo"/>
          <p:cNvPicPr>
            <a:picLocks noChangeAspect="1" noChangeArrowheads="1"/>
          </p:cNvPicPr>
          <p:nvPr/>
        </p:nvPicPr>
        <p:blipFill>
          <a:blip r:embed="rId2" cstate="print"/>
          <a:srcRect/>
          <a:stretch>
            <a:fillRect/>
          </a:stretch>
        </p:blipFill>
        <p:spPr>
          <a:xfrm>
            <a:off x="6019800" y="1651000"/>
            <a:ext cx="1981200" cy="2686807"/>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a:defRPr/>
            </a:pPr>
            <a:r>
              <a:rPr lang="en-US" sz="4000" dirty="0"/>
              <a:t>Today’s Topics	</a:t>
            </a:r>
          </a:p>
        </p:txBody>
      </p:sp>
      <p:sp>
        <p:nvSpPr>
          <p:cNvPr id="4099" name="Rectangle 3"/>
          <p:cNvSpPr>
            <a:spLocks noGrp="1" noChangeArrowheads="1"/>
          </p:cNvSpPr>
          <p:nvPr>
            <p:ph idx="1"/>
          </p:nvPr>
        </p:nvSpPr>
        <p:spPr>
          <a:xfrm>
            <a:off x="533400" y="1333500"/>
            <a:ext cx="7772400" cy="3429000"/>
          </a:xfrm>
        </p:spPr>
        <p:txBody>
          <a:bodyPr/>
          <a:lstStyle/>
          <a:p>
            <a:r>
              <a:rPr lang="en-US" dirty="0"/>
              <a:t>Part 1: ArcGIS Enterprise architecture</a:t>
            </a:r>
          </a:p>
          <a:p>
            <a:r>
              <a:rPr lang="en-US" dirty="0"/>
              <a:t>Part 2: Storing and serving data for </a:t>
            </a:r>
            <a:r>
              <a:rPr lang="en-US" b="1" dirty="0"/>
              <a:t>The Enterprise</a:t>
            </a:r>
          </a:p>
          <a:p>
            <a:r>
              <a:rPr lang="en-US" dirty="0"/>
              <a:t>Part 3: Enterprise workflow</a:t>
            </a:r>
          </a:p>
          <a:p>
            <a:pPr lvl="1"/>
            <a:r>
              <a:rPr lang="en-US" dirty="0"/>
              <a:t>Versioning and Replication</a:t>
            </a:r>
          </a:p>
          <a:p>
            <a:pPr>
              <a:buFontTx/>
              <a:buNone/>
            </a:pP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228600" y="444500"/>
            <a:ext cx="8686800" cy="952500"/>
          </a:xfrm>
        </p:spPr>
        <p:txBody>
          <a:bodyPr/>
          <a:lstStyle/>
          <a:p>
            <a:pPr>
              <a:defRPr/>
            </a:pPr>
            <a:r>
              <a:rPr lang="en-US" sz="4000" dirty="0"/>
              <a:t>Enterprise Geodatabase</a:t>
            </a:r>
          </a:p>
        </p:txBody>
      </p:sp>
      <p:sp>
        <p:nvSpPr>
          <p:cNvPr id="17411" name="Rectangle 3"/>
          <p:cNvSpPr>
            <a:spLocks noGrp="1" noChangeArrowheads="1"/>
          </p:cNvSpPr>
          <p:nvPr>
            <p:ph type="body" sz="half" idx="1"/>
          </p:nvPr>
        </p:nvSpPr>
        <p:spPr>
          <a:xfrm>
            <a:off x="533400" y="1651000"/>
            <a:ext cx="5181600" cy="3429000"/>
          </a:xfrm>
        </p:spPr>
        <p:txBody>
          <a:bodyPr/>
          <a:lstStyle/>
          <a:p>
            <a:r>
              <a:rPr lang="en-US" sz="2800" dirty="0"/>
              <a:t>Uses PostgreSQL, DB2, Oracle, SQL Server, and SAP HANA</a:t>
            </a:r>
          </a:p>
          <a:p>
            <a:r>
              <a:rPr lang="en-US" sz="2800" dirty="0"/>
              <a:t>No software size limits and unlimited number of users</a:t>
            </a:r>
          </a:p>
          <a:p>
            <a:r>
              <a:rPr lang="en-US" sz="2800" b="1" dirty="0"/>
              <a:t>Can</a:t>
            </a:r>
            <a:r>
              <a:rPr lang="en-US" sz="2800" dirty="0"/>
              <a:t> accommodate vector and raster data</a:t>
            </a:r>
          </a:p>
        </p:txBody>
      </p:sp>
      <p:pic>
        <p:nvPicPr>
          <p:cNvPr id="17412" name="Picture 4" descr="db2_logo"/>
          <p:cNvPicPr>
            <a:picLocks noGrp="1" noChangeAspect="1" noChangeArrowheads="1"/>
          </p:cNvPicPr>
          <p:nvPr>
            <p:ph sz="half" idx="2"/>
          </p:nvPr>
        </p:nvPicPr>
        <p:blipFill>
          <a:blip r:embed="rId3" cstate="print"/>
          <a:srcRect/>
          <a:stretch>
            <a:fillRect/>
          </a:stretch>
        </p:blipFill>
        <p:spPr>
          <a:xfrm>
            <a:off x="5562600" y="1714500"/>
            <a:ext cx="2743200" cy="2381250"/>
          </a:xfr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762000" y="1333500"/>
            <a:ext cx="7848600" cy="2349500"/>
          </a:xfrm>
        </p:spPr>
        <p:txBody>
          <a:bodyPr/>
          <a:lstStyle/>
          <a:p>
            <a:pPr>
              <a:defRPr/>
            </a:pPr>
            <a:r>
              <a:rPr lang="en-US" sz="4000" b="1" dirty="0"/>
              <a:t>Given all these differences, there are really </a:t>
            </a:r>
            <a:r>
              <a:rPr lang="en-US" sz="4000" b="1" u="sng" dirty="0"/>
              <a:t>many</a:t>
            </a:r>
            <a:r>
              <a:rPr lang="en-US" sz="4000" b="1" dirty="0"/>
              <a:t> similarities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52400" y="266700"/>
            <a:ext cx="8915400" cy="952500"/>
          </a:xfrm>
        </p:spPr>
        <p:txBody>
          <a:bodyPr/>
          <a:lstStyle/>
          <a:p>
            <a:pPr>
              <a:defRPr/>
            </a:pPr>
            <a:r>
              <a:rPr lang="en-US" sz="4000" dirty="0"/>
              <a:t>Geospatial Data Storage</a:t>
            </a:r>
            <a:br>
              <a:rPr lang="en-US" sz="4000" dirty="0"/>
            </a:br>
            <a:r>
              <a:rPr lang="en-US" sz="4000" dirty="0"/>
              <a:t>(Vector)</a:t>
            </a:r>
          </a:p>
        </p:txBody>
      </p:sp>
      <p:sp>
        <p:nvSpPr>
          <p:cNvPr id="20483" name="Rectangle 51"/>
          <p:cNvSpPr>
            <a:spLocks noGrp="1" noChangeArrowheads="1"/>
          </p:cNvSpPr>
          <p:nvPr>
            <p:ph idx="1"/>
          </p:nvPr>
        </p:nvSpPr>
        <p:spPr>
          <a:xfrm>
            <a:off x="304800" y="1361662"/>
            <a:ext cx="4495800" cy="3771636"/>
          </a:xfrm>
        </p:spPr>
        <p:txBody>
          <a:bodyPr/>
          <a:lstStyle/>
          <a:p>
            <a:r>
              <a:rPr lang="en-US" dirty="0"/>
              <a:t>Vector geospatial data are stored as Feature classes</a:t>
            </a:r>
          </a:p>
          <a:p>
            <a:r>
              <a:rPr lang="en-US" dirty="0"/>
              <a:t>Non-spatial data are stored as stand-alone tables</a:t>
            </a:r>
          </a:p>
          <a:p>
            <a:r>
              <a:rPr lang="en-US" dirty="0"/>
              <a:t>Relationship classes can be used to connect feature classes and stand-alone tables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0625" y="1361662"/>
            <a:ext cx="3990975" cy="3348465"/>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228600" y="228865"/>
            <a:ext cx="8763000" cy="952500"/>
          </a:xfrm>
        </p:spPr>
        <p:txBody>
          <a:bodyPr/>
          <a:lstStyle/>
          <a:p>
            <a:pPr>
              <a:defRPr/>
            </a:pPr>
            <a:r>
              <a:rPr lang="en-US" sz="4000" dirty="0"/>
              <a:t>Geo-spatial Data Storage</a:t>
            </a:r>
            <a:br>
              <a:rPr lang="en-US" sz="4000" dirty="0"/>
            </a:br>
            <a:r>
              <a:rPr lang="en-US" sz="4000" dirty="0"/>
              <a:t>(Raster)</a:t>
            </a:r>
          </a:p>
        </p:txBody>
      </p:sp>
      <p:sp>
        <p:nvSpPr>
          <p:cNvPr id="21507" name="Rectangle 3"/>
          <p:cNvSpPr>
            <a:spLocks noGrp="1" noChangeArrowheads="1"/>
          </p:cNvSpPr>
          <p:nvPr>
            <p:ph idx="1"/>
          </p:nvPr>
        </p:nvSpPr>
        <p:spPr/>
        <p:txBody>
          <a:bodyPr/>
          <a:lstStyle/>
          <a:p>
            <a:pPr>
              <a:lnSpc>
                <a:spcPct val="90000"/>
              </a:lnSpc>
            </a:pPr>
            <a:r>
              <a:rPr lang="en-US" dirty="0"/>
              <a:t>Two methods</a:t>
            </a:r>
          </a:p>
          <a:p>
            <a:pPr lvl="1">
              <a:lnSpc>
                <a:spcPct val="90000"/>
              </a:lnSpc>
            </a:pPr>
            <a:r>
              <a:rPr lang="en-US" dirty="0"/>
              <a:t>Stand-alone raster dataset</a:t>
            </a:r>
          </a:p>
          <a:p>
            <a:pPr lvl="1">
              <a:lnSpc>
                <a:spcPct val="90000"/>
              </a:lnSpc>
            </a:pPr>
            <a:r>
              <a:rPr lang="en-US" dirty="0"/>
              <a:t>Mosaic Dataset</a:t>
            </a:r>
          </a:p>
          <a:p>
            <a:pPr>
              <a:lnSpc>
                <a:spcPct val="90000"/>
              </a:lnSpc>
            </a:pPr>
            <a:r>
              <a:rPr lang="en-US" dirty="0">
                <a:solidFill>
                  <a:srgbClr val="FF0000"/>
                </a:solidFill>
              </a:rPr>
              <a:t>The Enterprise GDB is not the best solution to store raster GIS data</a:t>
            </a:r>
          </a:p>
          <a:p>
            <a:pPr lvl="1">
              <a:lnSpc>
                <a:spcPct val="90000"/>
              </a:lnSpc>
            </a:pPr>
            <a:r>
              <a:rPr lang="en-US" dirty="0"/>
              <a:t>Size considerations</a:t>
            </a:r>
          </a:p>
          <a:p>
            <a:pPr lvl="1">
              <a:lnSpc>
                <a:spcPct val="90000"/>
              </a:lnSpc>
            </a:pPr>
            <a:r>
              <a:rPr lang="en-US" dirty="0"/>
              <a:t>Performance issues</a:t>
            </a:r>
          </a:p>
          <a:p>
            <a:pPr>
              <a:lnSpc>
                <a:spcPct val="90000"/>
              </a:lnSpc>
            </a:pPr>
            <a:r>
              <a:rPr lang="en-US" dirty="0"/>
              <a:t>This is because raster data is handled by ArcGIS and not natively by the ORDBMS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a:defRPr/>
            </a:pPr>
            <a:r>
              <a:rPr lang="en-US" sz="4000" dirty="0"/>
              <a:t>Stand-alone Raster Datasets</a:t>
            </a:r>
          </a:p>
        </p:txBody>
      </p:sp>
      <p:sp>
        <p:nvSpPr>
          <p:cNvPr id="22531" name="Rectangle 3"/>
          <p:cNvSpPr>
            <a:spLocks noGrp="1" noChangeArrowheads="1"/>
          </p:cNvSpPr>
          <p:nvPr>
            <p:ph idx="1"/>
          </p:nvPr>
        </p:nvSpPr>
        <p:spPr>
          <a:xfrm>
            <a:off x="457200" y="1333501"/>
            <a:ext cx="4114800" cy="3771636"/>
          </a:xfrm>
        </p:spPr>
        <p:txBody>
          <a:bodyPr/>
          <a:lstStyle/>
          <a:p>
            <a:r>
              <a:rPr lang="en-US" dirty="0"/>
              <a:t>Do not store these within a GDB</a:t>
            </a:r>
          </a:p>
          <a:p>
            <a:pPr lvl="1"/>
            <a:r>
              <a:rPr lang="en-US" dirty="0"/>
              <a:t>Performance is slow </a:t>
            </a:r>
          </a:p>
          <a:p>
            <a:pPr lvl="1"/>
            <a:r>
              <a:rPr lang="en-US" dirty="0"/>
              <a:t>Consumes a lot of space in the GDB</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1333501"/>
            <a:ext cx="4444331" cy="3937723"/>
          </a:xfrm>
          <a:prstGeom prst="rect">
            <a:avLst/>
          </a:prstGeom>
          <a:ln>
            <a:noFill/>
          </a:ln>
          <a:effectLst>
            <a:outerShdw blurRad="190500" algn="tl" rotWithShape="0">
              <a:srgbClr val="000000">
                <a:alpha val="70000"/>
              </a:srgbClr>
            </a:outerShdw>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Mosaic Datasets</a:t>
            </a:r>
          </a:p>
        </p:txBody>
      </p:sp>
      <p:sp>
        <p:nvSpPr>
          <p:cNvPr id="3" name="Content Placeholder 2"/>
          <p:cNvSpPr>
            <a:spLocks noGrp="1"/>
          </p:cNvSpPr>
          <p:nvPr>
            <p:ph idx="1"/>
          </p:nvPr>
        </p:nvSpPr>
        <p:spPr/>
        <p:txBody>
          <a:bodyPr/>
          <a:lstStyle/>
          <a:p>
            <a:r>
              <a:rPr lang="en-US" dirty="0"/>
              <a:t>Fantastic use of the </a:t>
            </a:r>
            <a:r>
              <a:rPr lang="en-US" dirty="0" err="1"/>
              <a:t>fGDB</a:t>
            </a:r>
            <a:endParaRPr lang="en-US" dirty="0"/>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866900"/>
            <a:ext cx="2924583" cy="733527"/>
          </a:xfrm>
          <a:prstGeom prst="rect">
            <a:avLst/>
          </a:prstGeom>
          <a:ln>
            <a:noFill/>
          </a:ln>
          <a:effectLst>
            <a:outerShdw blurRad="292100" dist="139700" dir="2700000" algn="tl" rotWithShape="0">
              <a:srgbClr val="333333">
                <a:alpha val="65000"/>
              </a:srgbClr>
            </a:outerShdw>
          </a:effectLst>
        </p:spPr>
      </p:pic>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81783" y="2557409"/>
            <a:ext cx="2476846" cy="971686"/>
          </a:xfrm>
          <a:prstGeom prst="rect">
            <a:avLst/>
          </a:prstGeom>
          <a:ln>
            <a:noFill/>
          </a:ln>
          <a:effectLst>
            <a:outerShdw blurRad="292100" dist="139700" dir="2700000" algn="tl" rotWithShape="0">
              <a:srgbClr val="333333">
                <a:alpha val="65000"/>
              </a:srgbClr>
            </a:outerShdw>
          </a:effectLst>
        </p:spPr>
      </p:pic>
      <p:pic>
        <p:nvPicPr>
          <p:cNvPr id="7" name="Picture 6" descr="Screen Clipping"/>
          <p:cNvPicPr>
            <a:picLocks noChangeAspect="1"/>
          </p:cNvPicPr>
          <p:nvPr/>
        </p:nvPicPr>
        <p:blipFill rotWithShape="1">
          <a:blip r:embed="rId4">
            <a:extLst>
              <a:ext uri="{28A0092B-C50C-407E-A947-70E740481C1C}">
                <a14:useLocalDpi xmlns:a14="http://schemas.microsoft.com/office/drawing/2010/main" val="0"/>
              </a:ext>
            </a:extLst>
          </a:blip>
          <a:srcRect l="-212" t="-2314" r="49314" b="2314"/>
          <a:stretch/>
        </p:blipFill>
        <p:spPr>
          <a:xfrm>
            <a:off x="6238204" y="3086100"/>
            <a:ext cx="2448596" cy="119079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244346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457200" y="148167"/>
            <a:ext cx="8153400" cy="952500"/>
          </a:xfrm>
        </p:spPr>
        <p:txBody>
          <a:bodyPr/>
          <a:lstStyle/>
          <a:p>
            <a:pPr>
              <a:defRPr/>
            </a:pPr>
            <a:r>
              <a:rPr lang="en-US" sz="4000" dirty="0"/>
              <a:t>Loading Vector Data into a GDB</a:t>
            </a:r>
          </a:p>
        </p:txBody>
      </p:sp>
      <p:sp>
        <p:nvSpPr>
          <p:cNvPr id="17411" name="Rectangle 3"/>
          <p:cNvSpPr>
            <a:spLocks noGrp="1" noChangeArrowheads="1"/>
          </p:cNvSpPr>
          <p:nvPr>
            <p:ph type="body" sz="half" idx="1"/>
          </p:nvPr>
        </p:nvSpPr>
        <p:spPr>
          <a:xfrm>
            <a:off x="76200" y="994833"/>
            <a:ext cx="7848600" cy="508000"/>
          </a:xfrm>
        </p:spPr>
        <p:txBody>
          <a:bodyPr/>
          <a:lstStyle/>
          <a:p>
            <a:r>
              <a:rPr lang="en-US" sz="2800" dirty="0"/>
              <a:t>PART 1: Feature classes</a:t>
            </a:r>
          </a:p>
          <a:p>
            <a:pPr>
              <a:buFontTx/>
              <a:buNone/>
            </a:pPr>
            <a:endParaRPr lang="en-US" sz="2800" dirty="0"/>
          </a:p>
        </p:txBody>
      </p:sp>
      <p:pic>
        <p:nvPicPr>
          <p:cNvPr id="59401" name="Picture 9"/>
          <p:cNvPicPr>
            <a:picLocks noChangeAspect="1" noChangeArrowheads="1"/>
          </p:cNvPicPr>
          <p:nvPr/>
        </p:nvPicPr>
        <p:blipFill rotWithShape="1">
          <a:blip r:embed="rId3" cstate="print"/>
          <a:srcRect l="1605" t="7573" r="72727"/>
          <a:stretch/>
        </p:blipFill>
        <p:spPr bwMode="auto">
          <a:xfrm>
            <a:off x="6487357" y="1976555"/>
            <a:ext cx="1219200" cy="2100145"/>
          </a:xfrm>
          <a:prstGeom prst="rect">
            <a:avLst/>
          </a:prstGeom>
          <a:ln>
            <a:noFill/>
          </a:ln>
          <a:effectLst>
            <a:outerShdw blurRad="292100" dist="139700" dir="2700000" algn="tl" rotWithShape="0">
              <a:srgbClr val="333333">
                <a:alpha val="65000"/>
              </a:srgbClr>
            </a:outerShdw>
          </a:effectLst>
        </p:spPr>
      </p:pic>
      <p:pic>
        <p:nvPicPr>
          <p:cNvPr id="3" name="Picture 2"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90075" y="994833"/>
            <a:ext cx="1758325" cy="4614333"/>
          </a:xfrm>
          <a:prstGeom prst="rect">
            <a:avLst/>
          </a:prstGeom>
          <a:ln>
            <a:noFill/>
          </a:ln>
          <a:effectLst>
            <a:outerShdw blurRad="292100" dist="139700" dir="2700000" algn="tl" rotWithShape="0">
              <a:srgbClr val="333333">
                <a:alpha val="65000"/>
              </a:srgbClr>
            </a:outerShdw>
          </a:effectLst>
        </p:spPr>
      </p:pic>
      <p:sp>
        <p:nvSpPr>
          <p:cNvPr id="8" name="Freeform 7"/>
          <p:cNvSpPr>
            <a:spLocks/>
          </p:cNvSpPr>
          <p:nvPr/>
        </p:nvSpPr>
        <p:spPr bwMode="auto">
          <a:xfrm>
            <a:off x="4533900" y="2936875"/>
            <a:ext cx="458788" cy="144639"/>
          </a:xfrm>
          <a:custGeom>
            <a:avLst/>
            <a:gdLst>
              <a:gd name="T0" fmla="*/ 432130 w 459434"/>
              <a:gd name="T1" fmla="*/ 35264 h 129793"/>
              <a:gd name="T2" fmla="*/ 382841 w 459434"/>
              <a:gd name="T3" fmla="*/ 26978 h 129793"/>
              <a:gd name="T4" fmla="*/ 354090 w 459434"/>
              <a:gd name="T5" fmla="*/ 18692 h 129793"/>
              <a:gd name="T6" fmla="*/ 337661 w 459434"/>
              <a:gd name="T7" fmla="*/ 14549 h 129793"/>
              <a:gd name="T8" fmla="*/ 325338 w 459434"/>
              <a:gd name="T9" fmla="*/ 10405 h 129793"/>
              <a:gd name="T10" fmla="*/ 296587 w 459434"/>
              <a:gd name="T11" fmla="*/ 2118 h 129793"/>
              <a:gd name="T12" fmla="*/ 132293 w 459434"/>
              <a:gd name="T13" fmla="*/ 6261 h 129793"/>
              <a:gd name="T14" fmla="*/ 99435 w 459434"/>
              <a:gd name="T15" fmla="*/ 10405 h 129793"/>
              <a:gd name="T16" fmla="*/ 62468 w 459434"/>
              <a:gd name="T17" fmla="*/ 26978 h 129793"/>
              <a:gd name="T18" fmla="*/ 46039 w 459434"/>
              <a:gd name="T19" fmla="*/ 31121 h 129793"/>
              <a:gd name="T20" fmla="*/ 21395 w 459434"/>
              <a:gd name="T21" fmla="*/ 39408 h 129793"/>
              <a:gd name="T22" fmla="*/ 9072 w 459434"/>
              <a:gd name="T23" fmla="*/ 43550 h 129793"/>
              <a:gd name="T24" fmla="*/ 859 w 459434"/>
              <a:gd name="T25" fmla="*/ 55980 h 129793"/>
              <a:gd name="T26" fmla="*/ 13179 w 459434"/>
              <a:gd name="T27" fmla="*/ 84983 h 129793"/>
              <a:gd name="T28" fmla="*/ 37825 w 459434"/>
              <a:gd name="T29" fmla="*/ 93270 h 129793"/>
              <a:gd name="T30" fmla="*/ 50146 w 459434"/>
              <a:gd name="T31" fmla="*/ 97412 h 129793"/>
              <a:gd name="T32" fmla="*/ 62468 w 459434"/>
              <a:gd name="T33" fmla="*/ 105698 h 129793"/>
              <a:gd name="T34" fmla="*/ 74791 w 459434"/>
              <a:gd name="T35" fmla="*/ 109841 h 129793"/>
              <a:gd name="T36" fmla="*/ 185689 w 459434"/>
              <a:gd name="T37" fmla="*/ 118129 h 129793"/>
              <a:gd name="T38" fmla="*/ 202118 w 459434"/>
              <a:gd name="T39" fmla="*/ 122272 h 129793"/>
              <a:gd name="T40" fmla="*/ 251407 w 459434"/>
              <a:gd name="T41" fmla="*/ 130558 h 129793"/>
              <a:gd name="T42" fmla="*/ 337661 w 459434"/>
              <a:gd name="T43" fmla="*/ 122272 h 129793"/>
              <a:gd name="T44" fmla="*/ 374627 w 459434"/>
              <a:gd name="T45" fmla="*/ 113985 h 129793"/>
              <a:gd name="T46" fmla="*/ 423914 w 459434"/>
              <a:gd name="T47" fmla="*/ 101555 h 129793"/>
              <a:gd name="T48" fmla="*/ 436237 w 459434"/>
              <a:gd name="T49" fmla="*/ 97412 h 129793"/>
              <a:gd name="T50" fmla="*/ 452667 w 459434"/>
              <a:gd name="T51" fmla="*/ 72553 h 129793"/>
              <a:gd name="T52" fmla="*/ 444451 w 459434"/>
              <a:gd name="T53" fmla="*/ 60123 h 129793"/>
              <a:gd name="T54" fmla="*/ 436237 w 459434"/>
              <a:gd name="T55" fmla="*/ 35264 h 129793"/>
              <a:gd name="T56" fmla="*/ 423914 w 459434"/>
              <a:gd name="T57" fmla="*/ 22835 h 129793"/>
              <a:gd name="T58" fmla="*/ 415700 w 459434"/>
              <a:gd name="T59" fmla="*/ 10405 h 129793"/>
              <a:gd name="T60" fmla="*/ 403378 w 459434"/>
              <a:gd name="T61" fmla="*/ 6261 h 129793"/>
              <a:gd name="T62" fmla="*/ 432130 w 459434"/>
              <a:gd name="T63" fmla="*/ 35264 h 12979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59434"/>
              <a:gd name="T97" fmla="*/ 0 h 129793"/>
              <a:gd name="T98" fmla="*/ 459434 w 459434"/>
              <a:gd name="T99" fmla="*/ 129793 h 12979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59434" h="129793">
                <a:moveTo>
                  <a:pt x="433347" y="35058"/>
                </a:moveTo>
                <a:cubicBezTo>
                  <a:pt x="429915" y="38490"/>
                  <a:pt x="400124" y="30871"/>
                  <a:pt x="383920" y="26820"/>
                </a:cubicBezTo>
                <a:cubicBezTo>
                  <a:pt x="332411" y="13943"/>
                  <a:pt x="396452" y="30401"/>
                  <a:pt x="355088" y="18582"/>
                </a:cubicBezTo>
                <a:cubicBezTo>
                  <a:pt x="349645" y="17027"/>
                  <a:pt x="344055" y="16018"/>
                  <a:pt x="338612" y="14463"/>
                </a:cubicBezTo>
                <a:cubicBezTo>
                  <a:pt x="334437" y="13270"/>
                  <a:pt x="330430" y="11537"/>
                  <a:pt x="326255" y="10344"/>
                </a:cubicBezTo>
                <a:cubicBezTo>
                  <a:pt x="290052" y="0"/>
                  <a:pt x="327051" y="11982"/>
                  <a:pt x="297423" y="2106"/>
                </a:cubicBezTo>
                <a:lnTo>
                  <a:pt x="132666" y="6225"/>
                </a:lnTo>
                <a:cubicBezTo>
                  <a:pt x="121606" y="6686"/>
                  <a:pt x="110538" y="8025"/>
                  <a:pt x="99715" y="10344"/>
                </a:cubicBezTo>
                <a:cubicBezTo>
                  <a:pt x="48481" y="21323"/>
                  <a:pt x="94668" y="13095"/>
                  <a:pt x="62644" y="26820"/>
                </a:cubicBezTo>
                <a:cubicBezTo>
                  <a:pt x="57441" y="29050"/>
                  <a:pt x="51591" y="29312"/>
                  <a:pt x="46169" y="30939"/>
                </a:cubicBezTo>
                <a:cubicBezTo>
                  <a:pt x="37852" y="33434"/>
                  <a:pt x="29693" y="36431"/>
                  <a:pt x="21455" y="39177"/>
                </a:cubicBezTo>
                <a:lnTo>
                  <a:pt x="9098" y="43295"/>
                </a:lnTo>
                <a:cubicBezTo>
                  <a:pt x="6352" y="47414"/>
                  <a:pt x="1561" y="50751"/>
                  <a:pt x="861" y="55652"/>
                </a:cubicBezTo>
                <a:cubicBezTo>
                  <a:pt x="0" y="61681"/>
                  <a:pt x="7245" y="80752"/>
                  <a:pt x="13217" y="84485"/>
                </a:cubicBezTo>
                <a:cubicBezTo>
                  <a:pt x="20581" y="89087"/>
                  <a:pt x="29693" y="89977"/>
                  <a:pt x="37931" y="92723"/>
                </a:cubicBezTo>
                <a:lnTo>
                  <a:pt x="50288" y="96841"/>
                </a:lnTo>
                <a:cubicBezTo>
                  <a:pt x="54407" y="99587"/>
                  <a:pt x="58216" y="102865"/>
                  <a:pt x="62644" y="105079"/>
                </a:cubicBezTo>
                <a:cubicBezTo>
                  <a:pt x="66527" y="107021"/>
                  <a:pt x="70763" y="108256"/>
                  <a:pt x="75001" y="109198"/>
                </a:cubicBezTo>
                <a:cubicBezTo>
                  <a:pt x="111264" y="117257"/>
                  <a:pt x="149862" y="115705"/>
                  <a:pt x="186212" y="117436"/>
                </a:cubicBezTo>
                <a:cubicBezTo>
                  <a:pt x="191704" y="118809"/>
                  <a:pt x="197124" y="120512"/>
                  <a:pt x="202688" y="121555"/>
                </a:cubicBezTo>
                <a:cubicBezTo>
                  <a:pt x="219105" y="124633"/>
                  <a:pt x="252115" y="129793"/>
                  <a:pt x="252115" y="129793"/>
                </a:cubicBezTo>
                <a:cubicBezTo>
                  <a:pt x="280947" y="127047"/>
                  <a:pt x="309840" y="124875"/>
                  <a:pt x="338612" y="121555"/>
                </a:cubicBezTo>
                <a:cubicBezTo>
                  <a:pt x="355620" y="119592"/>
                  <a:pt x="359803" y="116493"/>
                  <a:pt x="375682" y="113317"/>
                </a:cubicBezTo>
                <a:cubicBezTo>
                  <a:pt x="417283" y="104997"/>
                  <a:pt x="383821" y="114723"/>
                  <a:pt x="425109" y="100960"/>
                </a:cubicBezTo>
                <a:lnTo>
                  <a:pt x="437466" y="96841"/>
                </a:lnTo>
                <a:cubicBezTo>
                  <a:pt x="442958" y="88603"/>
                  <a:pt x="459434" y="80366"/>
                  <a:pt x="453942" y="72128"/>
                </a:cubicBezTo>
                <a:cubicBezTo>
                  <a:pt x="451196" y="68009"/>
                  <a:pt x="447715" y="64295"/>
                  <a:pt x="445704" y="59771"/>
                </a:cubicBezTo>
                <a:cubicBezTo>
                  <a:pt x="442177" y="51836"/>
                  <a:pt x="443606" y="41198"/>
                  <a:pt x="437466" y="35058"/>
                </a:cubicBezTo>
                <a:cubicBezTo>
                  <a:pt x="433347" y="30939"/>
                  <a:pt x="428838" y="27176"/>
                  <a:pt x="425109" y="22701"/>
                </a:cubicBezTo>
                <a:cubicBezTo>
                  <a:pt x="421940" y="18898"/>
                  <a:pt x="420737" y="13437"/>
                  <a:pt x="416871" y="10344"/>
                </a:cubicBezTo>
                <a:cubicBezTo>
                  <a:pt x="413481" y="7632"/>
                  <a:pt x="408398" y="8167"/>
                  <a:pt x="404515" y="6225"/>
                </a:cubicBezTo>
                <a:cubicBezTo>
                  <a:pt x="402778" y="5357"/>
                  <a:pt x="436779" y="31626"/>
                  <a:pt x="433347" y="35058"/>
                </a:cubicBezTo>
                <a:close/>
              </a:path>
            </a:pathLst>
          </a:custGeom>
          <a:noFill/>
          <a:ln w="22225" cap="flat" cmpd="sng" algn="ctr">
            <a:solidFill>
              <a:srgbClr val="FF0000"/>
            </a:solidFill>
            <a:prstDash val="solid"/>
            <a:round/>
            <a:headEnd type="none" w="med" len="med"/>
            <a:tailEnd type="none" w="med" len="med"/>
          </a:ln>
        </p:spPr>
        <p:txBody>
          <a:bodyPr/>
          <a:lstStyle/>
          <a:p>
            <a:endParaRPr lang="en-US"/>
          </a:p>
        </p:txBody>
      </p:sp>
      <p:sp>
        <p:nvSpPr>
          <p:cNvPr id="11" name="Freeform 10"/>
          <p:cNvSpPr>
            <a:spLocks/>
          </p:cNvSpPr>
          <p:nvPr/>
        </p:nvSpPr>
        <p:spPr bwMode="auto">
          <a:xfrm>
            <a:off x="4533900" y="4203560"/>
            <a:ext cx="800100" cy="229306"/>
          </a:xfrm>
          <a:custGeom>
            <a:avLst/>
            <a:gdLst>
              <a:gd name="T0" fmla="*/ 432130 w 459434"/>
              <a:gd name="T1" fmla="*/ 140669 h 129793"/>
              <a:gd name="T2" fmla="*/ 382841 w 459434"/>
              <a:gd name="T3" fmla="*/ 107615 h 129793"/>
              <a:gd name="T4" fmla="*/ 354090 w 459434"/>
              <a:gd name="T5" fmla="*/ 74560 h 129793"/>
              <a:gd name="T6" fmla="*/ 337661 w 459434"/>
              <a:gd name="T7" fmla="*/ 58033 h 129793"/>
              <a:gd name="T8" fmla="*/ 325338 w 459434"/>
              <a:gd name="T9" fmla="*/ 41506 h 129793"/>
              <a:gd name="T10" fmla="*/ 296587 w 459434"/>
              <a:gd name="T11" fmla="*/ 8449 h 129793"/>
              <a:gd name="T12" fmla="*/ 132293 w 459434"/>
              <a:gd name="T13" fmla="*/ 24979 h 129793"/>
              <a:gd name="T14" fmla="*/ 99435 w 459434"/>
              <a:gd name="T15" fmla="*/ 41506 h 129793"/>
              <a:gd name="T16" fmla="*/ 62468 w 459434"/>
              <a:gd name="T17" fmla="*/ 107615 h 129793"/>
              <a:gd name="T18" fmla="*/ 46039 w 459434"/>
              <a:gd name="T19" fmla="*/ 124142 h 129793"/>
              <a:gd name="T20" fmla="*/ 21395 w 459434"/>
              <a:gd name="T21" fmla="*/ 157195 h 129793"/>
              <a:gd name="T22" fmla="*/ 9072 w 459434"/>
              <a:gd name="T23" fmla="*/ 173721 h 129793"/>
              <a:gd name="T24" fmla="*/ 859 w 459434"/>
              <a:gd name="T25" fmla="*/ 223304 h 129793"/>
              <a:gd name="T26" fmla="*/ 13179 w 459434"/>
              <a:gd name="T27" fmla="*/ 338993 h 129793"/>
              <a:gd name="T28" fmla="*/ 37825 w 459434"/>
              <a:gd name="T29" fmla="*/ 372050 h 129793"/>
              <a:gd name="T30" fmla="*/ 50146 w 459434"/>
              <a:gd name="T31" fmla="*/ 388572 h 129793"/>
              <a:gd name="T32" fmla="*/ 62468 w 459434"/>
              <a:gd name="T33" fmla="*/ 421629 h 129793"/>
              <a:gd name="T34" fmla="*/ 74791 w 459434"/>
              <a:gd name="T35" fmla="*/ 438156 h 129793"/>
              <a:gd name="T36" fmla="*/ 185689 w 459434"/>
              <a:gd name="T37" fmla="*/ 471209 h 129793"/>
              <a:gd name="T38" fmla="*/ 202118 w 459434"/>
              <a:gd name="T39" fmla="*/ 487738 h 129793"/>
              <a:gd name="T40" fmla="*/ 251407 w 459434"/>
              <a:gd name="T41" fmla="*/ 520791 h 129793"/>
              <a:gd name="T42" fmla="*/ 337661 w 459434"/>
              <a:gd name="T43" fmla="*/ 487738 h 129793"/>
              <a:gd name="T44" fmla="*/ 374627 w 459434"/>
              <a:gd name="T45" fmla="*/ 454682 h 129793"/>
              <a:gd name="T46" fmla="*/ 423914 w 459434"/>
              <a:gd name="T47" fmla="*/ 405099 h 129793"/>
              <a:gd name="T48" fmla="*/ 436237 w 459434"/>
              <a:gd name="T49" fmla="*/ 388572 h 129793"/>
              <a:gd name="T50" fmla="*/ 452667 w 459434"/>
              <a:gd name="T51" fmla="*/ 289413 h 129793"/>
              <a:gd name="T52" fmla="*/ 444451 w 459434"/>
              <a:gd name="T53" fmla="*/ 239831 h 129793"/>
              <a:gd name="T54" fmla="*/ 436237 w 459434"/>
              <a:gd name="T55" fmla="*/ 140669 h 129793"/>
              <a:gd name="T56" fmla="*/ 423914 w 459434"/>
              <a:gd name="T57" fmla="*/ 91088 h 129793"/>
              <a:gd name="T58" fmla="*/ 415700 w 459434"/>
              <a:gd name="T59" fmla="*/ 41506 h 129793"/>
              <a:gd name="T60" fmla="*/ 403378 w 459434"/>
              <a:gd name="T61" fmla="*/ 24979 h 129793"/>
              <a:gd name="T62" fmla="*/ 432130 w 459434"/>
              <a:gd name="T63" fmla="*/ 140669 h 12979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59434"/>
              <a:gd name="T97" fmla="*/ 0 h 129793"/>
              <a:gd name="T98" fmla="*/ 459434 w 459434"/>
              <a:gd name="T99" fmla="*/ 129793 h 12979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59434" h="129793">
                <a:moveTo>
                  <a:pt x="433347" y="35058"/>
                </a:moveTo>
                <a:cubicBezTo>
                  <a:pt x="429915" y="38490"/>
                  <a:pt x="400124" y="30871"/>
                  <a:pt x="383920" y="26820"/>
                </a:cubicBezTo>
                <a:cubicBezTo>
                  <a:pt x="332411" y="13943"/>
                  <a:pt x="396452" y="30401"/>
                  <a:pt x="355088" y="18582"/>
                </a:cubicBezTo>
                <a:cubicBezTo>
                  <a:pt x="349645" y="17027"/>
                  <a:pt x="344055" y="16018"/>
                  <a:pt x="338612" y="14463"/>
                </a:cubicBezTo>
                <a:cubicBezTo>
                  <a:pt x="334437" y="13270"/>
                  <a:pt x="330430" y="11537"/>
                  <a:pt x="326255" y="10344"/>
                </a:cubicBezTo>
                <a:cubicBezTo>
                  <a:pt x="290052" y="0"/>
                  <a:pt x="327051" y="11982"/>
                  <a:pt x="297423" y="2106"/>
                </a:cubicBezTo>
                <a:lnTo>
                  <a:pt x="132666" y="6225"/>
                </a:lnTo>
                <a:cubicBezTo>
                  <a:pt x="121606" y="6686"/>
                  <a:pt x="110538" y="8025"/>
                  <a:pt x="99715" y="10344"/>
                </a:cubicBezTo>
                <a:cubicBezTo>
                  <a:pt x="48481" y="21323"/>
                  <a:pt x="94668" y="13095"/>
                  <a:pt x="62644" y="26820"/>
                </a:cubicBezTo>
                <a:cubicBezTo>
                  <a:pt x="57441" y="29050"/>
                  <a:pt x="51591" y="29312"/>
                  <a:pt x="46169" y="30939"/>
                </a:cubicBezTo>
                <a:cubicBezTo>
                  <a:pt x="37852" y="33434"/>
                  <a:pt x="29693" y="36431"/>
                  <a:pt x="21455" y="39177"/>
                </a:cubicBezTo>
                <a:lnTo>
                  <a:pt x="9098" y="43295"/>
                </a:lnTo>
                <a:cubicBezTo>
                  <a:pt x="6352" y="47414"/>
                  <a:pt x="1561" y="50751"/>
                  <a:pt x="861" y="55652"/>
                </a:cubicBezTo>
                <a:cubicBezTo>
                  <a:pt x="0" y="61681"/>
                  <a:pt x="7245" y="80752"/>
                  <a:pt x="13217" y="84485"/>
                </a:cubicBezTo>
                <a:cubicBezTo>
                  <a:pt x="20581" y="89087"/>
                  <a:pt x="29693" y="89977"/>
                  <a:pt x="37931" y="92723"/>
                </a:cubicBezTo>
                <a:lnTo>
                  <a:pt x="50288" y="96841"/>
                </a:lnTo>
                <a:cubicBezTo>
                  <a:pt x="54407" y="99587"/>
                  <a:pt x="58216" y="102865"/>
                  <a:pt x="62644" y="105079"/>
                </a:cubicBezTo>
                <a:cubicBezTo>
                  <a:pt x="66527" y="107021"/>
                  <a:pt x="70763" y="108256"/>
                  <a:pt x="75001" y="109198"/>
                </a:cubicBezTo>
                <a:cubicBezTo>
                  <a:pt x="111264" y="117257"/>
                  <a:pt x="149862" y="115705"/>
                  <a:pt x="186212" y="117436"/>
                </a:cubicBezTo>
                <a:cubicBezTo>
                  <a:pt x="191704" y="118809"/>
                  <a:pt x="197124" y="120512"/>
                  <a:pt x="202688" y="121555"/>
                </a:cubicBezTo>
                <a:cubicBezTo>
                  <a:pt x="219105" y="124633"/>
                  <a:pt x="252115" y="129793"/>
                  <a:pt x="252115" y="129793"/>
                </a:cubicBezTo>
                <a:cubicBezTo>
                  <a:pt x="280947" y="127047"/>
                  <a:pt x="309840" y="124875"/>
                  <a:pt x="338612" y="121555"/>
                </a:cubicBezTo>
                <a:cubicBezTo>
                  <a:pt x="355620" y="119592"/>
                  <a:pt x="359803" y="116493"/>
                  <a:pt x="375682" y="113317"/>
                </a:cubicBezTo>
                <a:cubicBezTo>
                  <a:pt x="417283" y="104997"/>
                  <a:pt x="383821" y="114723"/>
                  <a:pt x="425109" y="100960"/>
                </a:cubicBezTo>
                <a:lnTo>
                  <a:pt x="437466" y="96841"/>
                </a:lnTo>
                <a:cubicBezTo>
                  <a:pt x="442958" y="88603"/>
                  <a:pt x="459434" y="80366"/>
                  <a:pt x="453942" y="72128"/>
                </a:cubicBezTo>
                <a:cubicBezTo>
                  <a:pt x="451196" y="68009"/>
                  <a:pt x="447715" y="64295"/>
                  <a:pt x="445704" y="59771"/>
                </a:cubicBezTo>
                <a:cubicBezTo>
                  <a:pt x="442177" y="51836"/>
                  <a:pt x="443606" y="41198"/>
                  <a:pt x="437466" y="35058"/>
                </a:cubicBezTo>
                <a:cubicBezTo>
                  <a:pt x="433347" y="30939"/>
                  <a:pt x="428838" y="27176"/>
                  <a:pt x="425109" y="22701"/>
                </a:cubicBezTo>
                <a:cubicBezTo>
                  <a:pt x="421940" y="18898"/>
                  <a:pt x="420737" y="13437"/>
                  <a:pt x="416871" y="10344"/>
                </a:cubicBezTo>
                <a:cubicBezTo>
                  <a:pt x="413481" y="7632"/>
                  <a:pt x="408398" y="8167"/>
                  <a:pt x="404515" y="6225"/>
                </a:cubicBezTo>
                <a:cubicBezTo>
                  <a:pt x="402778" y="5357"/>
                  <a:pt x="436779" y="31626"/>
                  <a:pt x="433347" y="35058"/>
                </a:cubicBezTo>
                <a:close/>
              </a:path>
            </a:pathLst>
          </a:custGeom>
          <a:noFill/>
          <a:ln w="22225" cap="flat" cmpd="sng" algn="ctr">
            <a:solidFill>
              <a:srgbClr val="FF0000"/>
            </a:solidFill>
            <a:prstDash val="solid"/>
            <a:round/>
            <a:headEnd type="none" w="med" len="med"/>
            <a:tailEnd type="none" w="med" len="me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9401"/>
                                        </p:tgtEl>
                                        <p:attrNameLst>
                                          <p:attrName>style.visibility</p:attrName>
                                        </p:attrNameLst>
                                      </p:cBhvr>
                                      <p:to>
                                        <p:strVal val="visible"/>
                                      </p:to>
                                    </p:set>
                                    <p:animEffect transition="in" filter="fade">
                                      <p:cBhvr>
                                        <p:cTn id="13" dur="2000"/>
                                        <p:tgtEl>
                                          <p:spTgt spid="594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0"/>
            <a:ext cx="9176601" cy="6286500"/>
          </a:xfrm>
          <a:prstGeom prst="rect">
            <a:avLst/>
          </a:prstGeom>
        </p:spPr>
      </p:pic>
      <p:sp>
        <p:nvSpPr>
          <p:cNvPr id="2" name="Title 1"/>
          <p:cNvSpPr>
            <a:spLocks noGrp="1"/>
          </p:cNvSpPr>
          <p:nvPr>
            <p:ph type="title"/>
          </p:nvPr>
        </p:nvSpPr>
        <p:spPr>
          <a:xfrm>
            <a:off x="609600" y="190500"/>
            <a:ext cx="7772400" cy="952500"/>
          </a:xfrm>
        </p:spPr>
        <p:txBody>
          <a:bodyPr/>
          <a:lstStyle/>
          <a:p>
            <a:pPr>
              <a:defRPr/>
            </a:pPr>
            <a:r>
              <a:rPr lang="en-US" sz="4000" dirty="0"/>
              <a:t>The Future…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sz="quarter"/>
          </p:nvPr>
        </p:nvSpPr>
        <p:spPr/>
        <p:txBody>
          <a:bodyPr/>
          <a:lstStyle/>
          <a:p>
            <a:pPr>
              <a:defRPr/>
            </a:pPr>
            <a:r>
              <a:rPr lang="en-US" sz="4000" dirty="0"/>
              <a:t>Questions…</a:t>
            </a:r>
          </a:p>
        </p:txBody>
      </p:sp>
      <p:pic>
        <p:nvPicPr>
          <p:cNvPr id="41987" name="Picture 3" descr="j0245047[1]"/>
          <p:cNvPicPr>
            <a:picLocks noGrp="1" noChangeAspect="1" noChangeArrowheads="1"/>
          </p:cNvPicPr>
          <p:nvPr>
            <p:ph sz="quarter" idx="1"/>
          </p:nvPr>
        </p:nvPicPr>
        <p:blipFill>
          <a:blip r:embed="rId2" cstate="print"/>
          <a:stretch>
            <a:fillRect/>
          </a:stretch>
        </p:blipFill>
        <p:spPr>
          <a:xfrm>
            <a:off x="3200399" y="1412906"/>
            <a:ext cx="2829401" cy="3120994"/>
          </a:xfr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defRPr/>
            </a:pPr>
            <a:r>
              <a:rPr lang="en-US" sz="4000" dirty="0"/>
              <a:t>Geodatabases in an Enterprise Workflow</a:t>
            </a:r>
          </a:p>
        </p:txBody>
      </p:sp>
      <p:sp>
        <p:nvSpPr>
          <p:cNvPr id="43011" name="Subtitle 2"/>
          <p:cNvSpPr>
            <a:spLocks noGrp="1"/>
          </p:cNvSpPr>
          <p:nvPr>
            <p:ph type="subTitle" idx="1"/>
          </p:nvPr>
        </p:nvSpPr>
        <p:spPr/>
        <p:txBody>
          <a:bodyPr/>
          <a:lstStyle/>
          <a:p>
            <a:r>
              <a:rPr lang="en-US"/>
              <a:t>Keith T. Weber, GISP</a:t>
            </a:r>
          </a:p>
          <a:p>
            <a:r>
              <a:rPr lang="en-US"/>
              <a:t>GIS Director, ISU</a:t>
            </a:r>
          </a:p>
          <a:p>
            <a:r>
              <a:rPr lang="en-US"/>
              <a:t>GIS Training and Research Center</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ArcGIS Enterprise</a:t>
            </a:r>
          </a:p>
        </p:txBody>
      </p:sp>
      <p:pic>
        <p:nvPicPr>
          <p:cNvPr id="6" name="Content Placeholder 5"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4400" y="1333500"/>
            <a:ext cx="6972300" cy="2412637"/>
          </a:xfrm>
        </p:spPr>
      </p:pic>
    </p:spTree>
    <p:extLst>
      <p:ext uri="{BB962C8B-B14F-4D97-AF65-F5344CB8AC3E}">
        <p14:creationId xmlns:p14="http://schemas.microsoft.com/office/powerpoint/2010/main" val="22619164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2476500"/>
            <a:ext cx="7848600" cy="1135063"/>
          </a:xfrm>
        </p:spPr>
        <p:txBody>
          <a:bodyPr/>
          <a:lstStyle/>
          <a:p>
            <a:pPr>
              <a:defRPr/>
            </a:pPr>
            <a:r>
              <a:rPr lang="en-US" dirty="0"/>
              <a:t>Understanding and managing workflow</a:t>
            </a:r>
          </a:p>
        </p:txBody>
      </p:sp>
      <p:sp>
        <p:nvSpPr>
          <p:cNvPr id="44035" name="Text Placeholder 4"/>
          <p:cNvSpPr>
            <a:spLocks noGrp="1"/>
          </p:cNvSpPr>
          <p:nvPr>
            <p:ph type="body" idx="1"/>
          </p:nvPr>
        </p:nvSpPr>
        <p:spPr>
          <a:xfrm>
            <a:off x="609600" y="1270000"/>
            <a:ext cx="7772400" cy="1249363"/>
          </a:xfrm>
        </p:spPr>
        <p:txBody>
          <a:bodyPr/>
          <a:lstStyle/>
          <a:p>
            <a:r>
              <a:rPr lang="en-US"/>
              <a:t>Presentation and Discussion</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defRPr/>
            </a:pPr>
            <a:r>
              <a:rPr lang="en-US" sz="4000" dirty="0"/>
              <a:t>Let’s Get Started</a:t>
            </a:r>
          </a:p>
        </p:txBody>
      </p:sp>
      <p:sp>
        <p:nvSpPr>
          <p:cNvPr id="5" name="Content Placeholder 4"/>
          <p:cNvSpPr>
            <a:spLocks noGrp="1"/>
          </p:cNvSpPr>
          <p:nvPr>
            <p:ph idx="1"/>
          </p:nvPr>
        </p:nvSpPr>
        <p:spPr/>
        <p:txBody>
          <a:bodyPr/>
          <a:lstStyle/>
          <a:p>
            <a:r>
              <a:rPr lang="en-US" dirty="0"/>
              <a:t>GIS is…</a:t>
            </a:r>
          </a:p>
          <a:p>
            <a:pPr lvl="1"/>
            <a:r>
              <a:rPr lang="en-US" dirty="0"/>
              <a:t>Data-driven</a:t>
            </a:r>
          </a:p>
          <a:p>
            <a:pPr lvl="1"/>
            <a:r>
              <a:rPr lang="en-US" dirty="0"/>
              <a:t>Powerful</a:t>
            </a:r>
          </a:p>
          <a:p>
            <a:pPr lvl="1"/>
            <a:r>
              <a:rPr lang="en-US" dirty="0"/>
              <a:t>Dynamic</a:t>
            </a:r>
          </a:p>
          <a:p>
            <a:pPr lvl="1"/>
            <a:endParaRPr lang="en-US" dirty="0"/>
          </a:p>
        </p:txBody>
      </p:sp>
      <p:grpSp>
        <p:nvGrpSpPr>
          <p:cNvPr id="45060" name="Group 5"/>
          <p:cNvGrpSpPr>
            <a:grpSpLocks/>
          </p:cNvGrpSpPr>
          <p:nvPr/>
        </p:nvGrpSpPr>
        <p:grpSpPr bwMode="auto">
          <a:xfrm>
            <a:off x="3886200" y="1364943"/>
            <a:ext cx="4953000" cy="3245157"/>
            <a:chOff x="4038599" y="2209800"/>
            <a:chExt cx="4298314" cy="3302396"/>
          </a:xfrm>
        </p:grpSpPr>
        <p:pic>
          <p:nvPicPr>
            <p:cNvPr id="45062" name="Picture 2"/>
            <p:cNvPicPr>
              <a:picLocks noChangeAspect="1" noChangeArrowheads="1"/>
            </p:cNvPicPr>
            <p:nvPr/>
          </p:nvPicPr>
          <p:blipFill>
            <a:blip r:embed="rId5" cstate="print"/>
            <a:srcRect/>
            <a:stretch>
              <a:fillRect/>
            </a:stretch>
          </p:blipFill>
          <p:spPr bwMode="auto">
            <a:xfrm>
              <a:off x="4038599" y="2209800"/>
              <a:ext cx="3720343" cy="2743200"/>
            </a:xfrm>
            <a:prstGeom prst="rect">
              <a:avLst/>
            </a:prstGeom>
            <a:noFill/>
            <a:ln w="9525">
              <a:noFill/>
              <a:miter lim="800000"/>
              <a:headEnd/>
              <a:tailEnd/>
            </a:ln>
          </p:spPr>
        </p:pic>
        <p:sp>
          <p:nvSpPr>
            <p:cNvPr id="7" name="TextBox 6"/>
            <p:cNvSpPr txBox="1"/>
            <p:nvPr/>
          </p:nvSpPr>
          <p:spPr>
            <a:xfrm rot="20728060">
              <a:off x="5212713" y="4736599"/>
              <a:ext cx="3124200" cy="775597"/>
            </a:xfrm>
            <a:prstGeom prst="rect">
              <a:avLst/>
            </a:prstGeom>
            <a:noFill/>
          </p:spPr>
          <p:txBody>
            <a:bodyPr>
              <a:spAutoFit/>
            </a:bodyPr>
            <a:lstStyle/>
            <a:p>
              <a:pPr>
                <a:defRPr/>
              </a:pPr>
              <a:r>
                <a:rPr lang="en-US" sz="36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eflection blurRad="6350" stA="60000" endA="900" endPos="58000" dir="5400000" sy="-100000" algn="bl" rotWithShape="0"/>
                  </a:effectLst>
                  <a:latin typeface="Arial" pitchFamily="34" charset="0"/>
                  <a:cs typeface="Arial" pitchFamily="34" charset="0"/>
                </a:rPr>
                <a:t>Adjectives</a:t>
              </a:r>
            </a:p>
          </p:txBody>
        </p:sp>
      </p:grpSp>
      <p:pic>
        <p:nvPicPr>
          <p:cNvPr id="8" name="adj.wav">
            <a:hlinkClick r:id="" action="ppaction://media"/>
          </p:cNvPr>
          <p:cNvPicPr>
            <a:picLocks noChangeAspect="1"/>
          </p:cNvPicPr>
          <p:nvPr>
            <a:audioFile r:link="rId2"/>
            <p:extLst>
              <p:ext uri="{DAA4B4D4-6D71-4841-9C94-3DE7FCFB9230}">
                <p14:media xmlns:p14="http://schemas.microsoft.com/office/powerpoint/2010/main" r:link="rId1"/>
              </p:ext>
            </p:extLst>
          </p:nvPr>
        </p:nvPicPr>
        <p:blipFill>
          <a:blip r:embed="rId6" cstate="print"/>
          <a:srcRect/>
          <a:stretch>
            <a:fillRect/>
          </a:stretch>
        </p:blipFill>
        <p:spPr bwMode="auto">
          <a:xfrm>
            <a:off x="8534400" y="5219700"/>
            <a:ext cx="304800" cy="304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1" presetClass="mediacall" presetSubtype="0" fill="hold" nodeType="afterEffect">
                                  <p:stCondLst>
                                    <p:cond delay="0"/>
                                  </p:stCondLst>
                                  <p:childTnLst>
                                    <p:cmd type="call" cmd="playFrom(0.0)">
                                      <p:cBhvr>
                                        <p:cTn id="23" dur="20938"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24"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90500"/>
            <a:ext cx="7772400" cy="952500"/>
          </a:xfrm>
        </p:spPr>
        <p:txBody>
          <a:bodyPr/>
          <a:lstStyle/>
          <a:p>
            <a:pPr>
              <a:defRPr/>
            </a:pPr>
            <a:r>
              <a:rPr lang="en-US" sz="4000" dirty="0"/>
              <a:t>GIS Data Life Cycle</a:t>
            </a:r>
          </a:p>
        </p:txBody>
      </p:sp>
      <p:graphicFrame>
        <p:nvGraphicFramePr>
          <p:cNvPr id="4" name="Content Placeholder 3"/>
          <p:cNvGraphicFramePr>
            <a:graphicFrameLocks noGrp="1"/>
          </p:cNvGraphicFramePr>
          <p:nvPr>
            <p:ph idx="1"/>
          </p:nvPr>
        </p:nvGraphicFramePr>
        <p:xfrm>
          <a:off x="685800" y="1333500"/>
          <a:ext cx="7772400" cy="3429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228600" y="1028700"/>
            <a:ext cx="1905000" cy="400110"/>
          </a:xfrm>
          <a:prstGeom prst="rect">
            <a:avLst/>
          </a:prstGeom>
          <a:noFill/>
        </p:spPr>
        <p:txBody>
          <a:bodyPr>
            <a:spAutoFit/>
          </a:bodyPr>
          <a:lstStyle/>
          <a:p>
            <a:pPr>
              <a:buNone/>
              <a:defRPr/>
            </a:pPr>
            <a:r>
              <a:rPr lang="en-US" sz="2000" dirty="0">
                <a:solidFill>
                  <a:schemeClr val="tx1"/>
                </a:solidFill>
              </a:rPr>
              <a:t>Create Data</a:t>
            </a:r>
          </a:p>
        </p:txBody>
      </p:sp>
      <p:cxnSp>
        <p:nvCxnSpPr>
          <p:cNvPr id="46085" name="Straight Arrow Connector 6"/>
          <p:cNvCxnSpPr>
            <a:cxnSpLocks noChangeShapeType="1"/>
          </p:cNvCxnSpPr>
          <p:nvPr/>
        </p:nvCxnSpPr>
        <p:spPr bwMode="auto">
          <a:xfrm>
            <a:off x="2209800" y="1333500"/>
            <a:ext cx="1600200" cy="381000"/>
          </a:xfrm>
          <a:prstGeom prst="straightConnector1">
            <a:avLst/>
          </a:prstGeom>
          <a:noFill/>
          <a:ln w="25400" algn="ctr">
            <a:solidFill>
              <a:schemeClr val="accent1"/>
            </a:solidFill>
            <a:round/>
            <a:headEnd/>
            <a:tailEnd type="arrow" w="med" len="med"/>
          </a:ln>
        </p:spPr>
      </p:cxnSp>
      <p:sp>
        <p:nvSpPr>
          <p:cNvPr id="46086" name="Freeform 8"/>
          <p:cNvSpPr>
            <a:spLocks/>
          </p:cNvSpPr>
          <p:nvPr/>
        </p:nvSpPr>
        <p:spPr bwMode="auto">
          <a:xfrm>
            <a:off x="5943600" y="1866900"/>
            <a:ext cx="1301750" cy="404813"/>
          </a:xfrm>
          <a:custGeom>
            <a:avLst/>
            <a:gdLst>
              <a:gd name="T0" fmla="*/ 0 w 1301578"/>
              <a:gd name="T1" fmla="*/ 405027 h 486032"/>
              <a:gd name="T2" fmla="*/ 8238 w 1301578"/>
              <a:gd name="T3" fmla="*/ 384433 h 486032"/>
              <a:gd name="T4" fmla="*/ 65903 w 1301578"/>
              <a:gd name="T5" fmla="*/ 329514 h 486032"/>
              <a:gd name="T6" fmla="*/ 115330 w 1301578"/>
              <a:gd name="T7" fmla="*/ 281459 h 486032"/>
              <a:gd name="T8" fmla="*/ 197708 w 1301578"/>
              <a:gd name="T9" fmla="*/ 240270 h 486032"/>
              <a:gd name="T10" fmla="*/ 288324 w 1301578"/>
              <a:gd name="T11" fmla="*/ 226540 h 486032"/>
              <a:gd name="T12" fmla="*/ 321276 w 1301578"/>
              <a:gd name="T13" fmla="*/ 219675 h 486032"/>
              <a:gd name="T14" fmla="*/ 527222 w 1301578"/>
              <a:gd name="T15" fmla="*/ 226540 h 486032"/>
              <a:gd name="T16" fmla="*/ 560173 w 1301578"/>
              <a:gd name="T17" fmla="*/ 240270 h 486032"/>
              <a:gd name="T18" fmla="*/ 609600 w 1301578"/>
              <a:gd name="T19" fmla="*/ 254000 h 486032"/>
              <a:gd name="T20" fmla="*/ 659027 w 1301578"/>
              <a:gd name="T21" fmla="*/ 260864 h 486032"/>
              <a:gd name="T22" fmla="*/ 774357 w 1301578"/>
              <a:gd name="T23" fmla="*/ 274594 h 486032"/>
              <a:gd name="T24" fmla="*/ 996778 w 1301578"/>
              <a:gd name="T25" fmla="*/ 254000 h 486032"/>
              <a:gd name="T26" fmla="*/ 1037968 w 1301578"/>
              <a:gd name="T27" fmla="*/ 247135 h 486032"/>
              <a:gd name="T28" fmla="*/ 1062681 w 1301578"/>
              <a:gd name="T29" fmla="*/ 233405 h 486032"/>
              <a:gd name="T30" fmla="*/ 1136822 w 1301578"/>
              <a:gd name="T31" fmla="*/ 212811 h 486032"/>
              <a:gd name="T32" fmla="*/ 1202724 w 1301578"/>
              <a:gd name="T33" fmla="*/ 171622 h 486032"/>
              <a:gd name="T34" fmla="*/ 1243914 w 1301578"/>
              <a:gd name="T35" fmla="*/ 137297 h 486032"/>
              <a:gd name="T36" fmla="*/ 1260389 w 1301578"/>
              <a:gd name="T37" fmla="*/ 109838 h 486032"/>
              <a:gd name="T38" fmla="*/ 1285103 w 1301578"/>
              <a:gd name="T39" fmla="*/ 41189 h 486032"/>
              <a:gd name="T40" fmla="*/ 1301578 w 1301578"/>
              <a:gd name="T41" fmla="*/ 0 h 48603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301578" h="486032">
                <a:moveTo>
                  <a:pt x="0" y="486032"/>
                </a:moveTo>
                <a:cubicBezTo>
                  <a:pt x="2746" y="477794"/>
                  <a:pt x="3930" y="468858"/>
                  <a:pt x="8238" y="461319"/>
                </a:cubicBezTo>
                <a:cubicBezTo>
                  <a:pt x="27791" y="427100"/>
                  <a:pt x="39624" y="425449"/>
                  <a:pt x="65903" y="395416"/>
                </a:cubicBezTo>
                <a:cubicBezTo>
                  <a:pt x="89461" y="368493"/>
                  <a:pt x="87819" y="359148"/>
                  <a:pt x="115330" y="337751"/>
                </a:cubicBezTo>
                <a:cubicBezTo>
                  <a:pt x="133166" y="323879"/>
                  <a:pt x="172975" y="297599"/>
                  <a:pt x="197708" y="288324"/>
                </a:cubicBezTo>
                <a:cubicBezTo>
                  <a:pt x="224084" y="278433"/>
                  <a:pt x="263032" y="276447"/>
                  <a:pt x="288324" y="271848"/>
                </a:cubicBezTo>
                <a:cubicBezTo>
                  <a:pt x="299463" y="269823"/>
                  <a:pt x="310292" y="266356"/>
                  <a:pt x="321276" y="263610"/>
                </a:cubicBezTo>
                <a:cubicBezTo>
                  <a:pt x="389925" y="266356"/>
                  <a:pt x="458883" y="264778"/>
                  <a:pt x="527222" y="271848"/>
                </a:cubicBezTo>
                <a:cubicBezTo>
                  <a:pt x="539437" y="273112"/>
                  <a:pt x="548771" y="283763"/>
                  <a:pt x="560173" y="288324"/>
                </a:cubicBezTo>
                <a:cubicBezTo>
                  <a:pt x="576298" y="294774"/>
                  <a:pt x="592752" y="300588"/>
                  <a:pt x="609600" y="304800"/>
                </a:cubicBezTo>
                <a:cubicBezTo>
                  <a:pt x="625804" y="308851"/>
                  <a:pt x="642509" y="310559"/>
                  <a:pt x="659027" y="313037"/>
                </a:cubicBezTo>
                <a:lnTo>
                  <a:pt x="774357" y="329513"/>
                </a:lnTo>
                <a:lnTo>
                  <a:pt x="996778" y="304800"/>
                </a:lnTo>
                <a:cubicBezTo>
                  <a:pt x="1010672" y="303063"/>
                  <a:pt x="1024858" y="301478"/>
                  <a:pt x="1037968" y="296562"/>
                </a:cubicBezTo>
                <a:cubicBezTo>
                  <a:pt x="1047238" y="293086"/>
                  <a:pt x="1053542" y="283894"/>
                  <a:pt x="1062681" y="280086"/>
                </a:cubicBezTo>
                <a:cubicBezTo>
                  <a:pt x="1086728" y="270067"/>
                  <a:pt x="1112108" y="263611"/>
                  <a:pt x="1136822" y="255373"/>
                </a:cubicBezTo>
                <a:cubicBezTo>
                  <a:pt x="1158789" y="238897"/>
                  <a:pt x="1182314" y="224315"/>
                  <a:pt x="1202724" y="205946"/>
                </a:cubicBezTo>
                <a:cubicBezTo>
                  <a:pt x="1281178" y="135337"/>
                  <a:pt x="1154476" y="224381"/>
                  <a:pt x="1243914" y="164756"/>
                </a:cubicBezTo>
                <a:cubicBezTo>
                  <a:pt x="1249406" y="153772"/>
                  <a:pt x="1255828" y="143207"/>
                  <a:pt x="1260389" y="131805"/>
                </a:cubicBezTo>
                <a:cubicBezTo>
                  <a:pt x="1283688" y="73558"/>
                  <a:pt x="1270539" y="97974"/>
                  <a:pt x="1285103" y="49427"/>
                </a:cubicBezTo>
                <a:cubicBezTo>
                  <a:pt x="1290093" y="32793"/>
                  <a:pt x="1301578" y="0"/>
                  <a:pt x="1301578" y="0"/>
                </a:cubicBezTo>
              </a:path>
            </a:pathLst>
          </a:custGeom>
          <a:noFill/>
          <a:ln w="25400" cap="flat" cmpd="sng" algn="ctr">
            <a:solidFill>
              <a:schemeClr val="accent1"/>
            </a:solidFill>
            <a:prstDash val="solid"/>
            <a:round/>
            <a:headEnd type="triangle" w="med" len="med"/>
            <a:tailEnd type="none" w="med" len="med"/>
          </a:ln>
        </p:spPr>
        <p:txBody>
          <a:bodyPr/>
          <a:lstStyle/>
          <a:p>
            <a:endParaRPr lang="en-US"/>
          </a:p>
        </p:txBody>
      </p:sp>
      <p:sp>
        <p:nvSpPr>
          <p:cNvPr id="10" name="TextBox 9"/>
          <p:cNvSpPr txBox="1"/>
          <p:nvPr/>
        </p:nvSpPr>
        <p:spPr>
          <a:xfrm>
            <a:off x="6019800" y="1333500"/>
            <a:ext cx="2743200" cy="400110"/>
          </a:xfrm>
          <a:prstGeom prst="rect">
            <a:avLst/>
          </a:prstGeom>
          <a:noFill/>
        </p:spPr>
        <p:txBody>
          <a:bodyPr>
            <a:spAutoFit/>
          </a:bodyPr>
          <a:lstStyle/>
          <a:p>
            <a:pPr>
              <a:buNone/>
              <a:defRPr/>
            </a:pPr>
            <a:r>
              <a:rPr lang="en-US" sz="2000" dirty="0">
                <a:solidFill>
                  <a:schemeClr val="tx1"/>
                </a:solidFill>
              </a:rPr>
              <a:t>Change Happens!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000" dirty="0"/>
              <a:t>The Bottleneck</a:t>
            </a:r>
          </a:p>
        </p:txBody>
      </p:sp>
      <p:sp>
        <p:nvSpPr>
          <p:cNvPr id="47107" name="Content Placeholder 2"/>
          <p:cNvSpPr>
            <a:spLocks noGrp="1"/>
          </p:cNvSpPr>
          <p:nvPr>
            <p:ph idx="1"/>
          </p:nvPr>
        </p:nvSpPr>
        <p:spPr>
          <a:xfrm>
            <a:off x="457200" y="1587500"/>
            <a:ext cx="4495800" cy="3429000"/>
          </a:xfrm>
        </p:spPr>
        <p:txBody>
          <a:bodyPr/>
          <a:lstStyle/>
          <a:p>
            <a:r>
              <a:rPr lang="en-US" dirty="0"/>
              <a:t>Distributing the new edition via the network</a:t>
            </a:r>
          </a:p>
          <a:p>
            <a:endParaRPr lang="en-US" dirty="0"/>
          </a:p>
        </p:txBody>
      </p:sp>
      <p:pic>
        <p:nvPicPr>
          <p:cNvPr id="47108" name="Picture 4" descr="C:\Documents and Settings\Administrator\Local Settings\Temporary Internet Files\Content.IE5\ZSTZQ8R6\MPj04012080000[1].jpg"/>
          <p:cNvPicPr>
            <a:picLocks noChangeAspect="1" noChangeArrowheads="1"/>
          </p:cNvPicPr>
          <p:nvPr/>
        </p:nvPicPr>
        <p:blipFill>
          <a:blip r:embed="rId2" cstate="print"/>
          <a:srcRect/>
          <a:stretch>
            <a:fillRect/>
          </a:stretch>
        </p:blipFill>
        <p:spPr bwMode="auto">
          <a:xfrm>
            <a:off x="5334000" y="1587500"/>
            <a:ext cx="3157538" cy="3289300"/>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000" dirty="0"/>
              <a:t>The Solution</a:t>
            </a:r>
          </a:p>
        </p:txBody>
      </p:sp>
      <p:sp>
        <p:nvSpPr>
          <p:cNvPr id="48131" name="Content Placeholder 2"/>
          <p:cNvSpPr>
            <a:spLocks noGrp="1"/>
          </p:cNvSpPr>
          <p:nvPr>
            <p:ph idx="1"/>
          </p:nvPr>
        </p:nvSpPr>
        <p:spPr>
          <a:xfrm>
            <a:off x="4876800" y="1562100"/>
            <a:ext cx="3962400" cy="2222500"/>
          </a:xfrm>
        </p:spPr>
        <p:txBody>
          <a:bodyPr/>
          <a:lstStyle/>
          <a:p>
            <a:r>
              <a:rPr lang="en-US" dirty="0"/>
              <a:t>Networks and the Internet</a:t>
            </a:r>
          </a:p>
        </p:txBody>
      </p:sp>
      <p:pic>
        <p:nvPicPr>
          <p:cNvPr id="48132" name="Picture 2" descr="C:\Documents and Settings\Administrator\My Documents\My Pictures\Classes\IT4GIS\network-diagram-sml.jpg"/>
          <p:cNvPicPr>
            <a:picLocks noChangeAspect="1" noChangeArrowheads="1"/>
          </p:cNvPicPr>
          <p:nvPr/>
        </p:nvPicPr>
        <p:blipFill>
          <a:blip r:embed="rId2" cstate="print"/>
          <a:srcRect/>
          <a:stretch>
            <a:fillRect/>
          </a:stretch>
        </p:blipFill>
        <p:spPr bwMode="auto">
          <a:xfrm>
            <a:off x="198756" y="1562100"/>
            <a:ext cx="4517708" cy="3086100"/>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000" dirty="0"/>
              <a:t>A New Problem is Born</a:t>
            </a:r>
          </a:p>
        </p:txBody>
      </p:sp>
      <p:sp>
        <p:nvSpPr>
          <p:cNvPr id="49155" name="Content Placeholder 2"/>
          <p:cNvSpPr>
            <a:spLocks noGrp="1"/>
          </p:cNvSpPr>
          <p:nvPr>
            <p:ph idx="1"/>
          </p:nvPr>
        </p:nvSpPr>
        <p:spPr>
          <a:xfrm>
            <a:off x="3048000" y="2286000"/>
            <a:ext cx="3048000" cy="889000"/>
          </a:xfrm>
        </p:spPr>
        <p:txBody>
          <a:bodyPr/>
          <a:lstStyle/>
          <a:p>
            <a:r>
              <a:rPr lang="en-US"/>
              <a:t>“MY” version</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000" dirty="0"/>
              <a:t>GIS Grows Up!</a:t>
            </a:r>
          </a:p>
        </p:txBody>
      </p:sp>
      <p:sp>
        <p:nvSpPr>
          <p:cNvPr id="50179" name="Content Placeholder 2"/>
          <p:cNvSpPr>
            <a:spLocks noGrp="1"/>
          </p:cNvSpPr>
          <p:nvPr>
            <p:ph idx="1"/>
          </p:nvPr>
        </p:nvSpPr>
        <p:spPr/>
        <p:txBody>
          <a:bodyPr/>
          <a:lstStyle/>
          <a:p>
            <a:r>
              <a:rPr lang="en-US" dirty="0"/>
              <a:t>ORDBMS</a:t>
            </a:r>
          </a:p>
          <a:p>
            <a:pPr lvl="1"/>
            <a:r>
              <a:rPr lang="en-US" dirty="0"/>
              <a:t>Keep the benefits of network connectivity</a:t>
            </a:r>
          </a:p>
          <a:p>
            <a:pPr lvl="1"/>
            <a:r>
              <a:rPr lang="en-US" dirty="0"/>
              <a:t>Eliminate the problem of “MY” version</a:t>
            </a:r>
          </a:p>
          <a:p>
            <a:pPr lvl="1"/>
            <a:r>
              <a:rPr lang="en-US" dirty="0"/>
              <a:t>Eliminate the bottleneck</a:t>
            </a:r>
          </a:p>
          <a:p>
            <a:pPr lvl="1"/>
            <a:r>
              <a:rPr lang="en-US" dirty="0"/>
              <a:t>And, change the cycle of events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90500"/>
            <a:ext cx="7772400" cy="952500"/>
          </a:xfrm>
        </p:spPr>
        <p:txBody>
          <a:bodyPr/>
          <a:lstStyle/>
          <a:p>
            <a:pPr>
              <a:defRPr/>
            </a:pPr>
            <a:r>
              <a:rPr lang="en-US" dirty="0"/>
              <a:t>GIS Data Life Cycle</a:t>
            </a:r>
          </a:p>
        </p:txBody>
      </p:sp>
      <p:graphicFrame>
        <p:nvGraphicFramePr>
          <p:cNvPr id="4" name="Content Placeholder 3"/>
          <p:cNvGraphicFramePr>
            <a:graphicFrameLocks noGrp="1"/>
          </p:cNvGraphicFramePr>
          <p:nvPr>
            <p:ph idx="1"/>
          </p:nvPr>
        </p:nvGraphicFramePr>
        <p:xfrm>
          <a:off x="685800" y="1257300"/>
          <a:ext cx="7772400" cy="3429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304800" y="1028700"/>
            <a:ext cx="2057400" cy="461963"/>
          </a:xfrm>
          <a:prstGeom prst="rect">
            <a:avLst/>
          </a:prstGeom>
          <a:noFill/>
        </p:spPr>
        <p:txBody>
          <a:bodyPr>
            <a:spAutoFit/>
          </a:bodyPr>
          <a:lstStyle/>
          <a:p>
            <a:pPr>
              <a:buNone/>
              <a:defRPr/>
            </a:pPr>
            <a:r>
              <a:rPr lang="en-US" dirty="0">
                <a:solidFill>
                  <a:schemeClr val="tx1"/>
                </a:solidFill>
              </a:rPr>
              <a:t>Create Data</a:t>
            </a:r>
          </a:p>
        </p:txBody>
      </p:sp>
      <p:cxnSp>
        <p:nvCxnSpPr>
          <p:cNvPr id="51205" name="Straight Arrow Connector 6"/>
          <p:cNvCxnSpPr>
            <a:cxnSpLocks noChangeShapeType="1"/>
          </p:cNvCxnSpPr>
          <p:nvPr/>
        </p:nvCxnSpPr>
        <p:spPr bwMode="auto">
          <a:xfrm>
            <a:off x="2362200" y="1257300"/>
            <a:ext cx="1600200" cy="381000"/>
          </a:xfrm>
          <a:prstGeom prst="straightConnector1">
            <a:avLst/>
          </a:prstGeom>
          <a:noFill/>
          <a:ln w="25400" algn="ctr">
            <a:solidFill>
              <a:schemeClr val="accent1"/>
            </a:solidFill>
            <a:round/>
            <a:headEnd/>
            <a:tailEnd type="arrow" w="med" len="med"/>
          </a:ln>
        </p:spPr>
      </p:cxnSp>
      <p:sp>
        <p:nvSpPr>
          <p:cNvPr id="51206" name="Freeform 8"/>
          <p:cNvSpPr>
            <a:spLocks/>
          </p:cNvSpPr>
          <p:nvPr/>
        </p:nvSpPr>
        <p:spPr bwMode="auto">
          <a:xfrm>
            <a:off x="6019800" y="1866900"/>
            <a:ext cx="1301750" cy="404813"/>
          </a:xfrm>
          <a:custGeom>
            <a:avLst/>
            <a:gdLst>
              <a:gd name="T0" fmla="*/ 0 w 1301578"/>
              <a:gd name="T1" fmla="*/ 405027 h 486032"/>
              <a:gd name="T2" fmla="*/ 8238 w 1301578"/>
              <a:gd name="T3" fmla="*/ 384433 h 486032"/>
              <a:gd name="T4" fmla="*/ 65903 w 1301578"/>
              <a:gd name="T5" fmla="*/ 329514 h 486032"/>
              <a:gd name="T6" fmla="*/ 115330 w 1301578"/>
              <a:gd name="T7" fmla="*/ 281459 h 486032"/>
              <a:gd name="T8" fmla="*/ 197708 w 1301578"/>
              <a:gd name="T9" fmla="*/ 240270 h 486032"/>
              <a:gd name="T10" fmla="*/ 288324 w 1301578"/>
              <a:gd name="T11" fmla="*/ 226540 h 486032"/>
              <a:gd name="T12" fmla="*/ 321276 w 1301578"/>
              <a:gd name="T13" fmla="*/ 219675 h 486032"/>
              <a:gd name="T14" fmla="*/ 527222 w 1301578"/>
              <a:gd name="T15" fmla="*/ 226540 h 486032"/>
              <a:gd name="T16" fmla="*/ 560173 w 1301578"/>
              <a:gd name="T17" fmla="*/ 240270 h 486032"/>
              <a:gd name="T18" fmla="*/ 609600 w 1301578"/>
              <a:gd name="T19" fmla="*/ 254000 h 486032"/>
              <a:gd name="T20" fmla="*/ 659027 w 1301578"/>
              <a:gd name="T21" fmla="*/ 260864 h 486032"/>
              <a:gd name="T22" fmla="*/ 774357 w 1301578"/>
              <a:gd name="T23" fmla="*/ 274594 h 486032"/>
              <a:gd name="T24" fmla="*/ 996778 w 1301578"/>
              <a:gd name="T25" fmla="*/ 254000 h 486032"/>
              <a:gd name="T26" fmla="*/ 1037968 w 1301578"/>
              <a:gd name="T27" fmla="*/ 247135 h 486032"/>
              <a:gd name="T28" fmla="*/ 1062681 w 1301578"/>
              <a:gd name="T29" fmla="*/ 233405 h 486032"/>
              <a:gd name="T30" fmla="*/ 1136822 w 1301578"/>
              <a:gd name="T31" fmla="*/ 212811 h 486032"/>
              <a:gd name="T32" fmla="*/ 1202724 w 1301578"/>
              <a:gd name="T33" fmla="*/ 171622 h 486032"/>
              <a:gd name="T34" fmla="*/ 1243914 w 1301578"/>
              <a:gd name="T35" fmla="*/ 137297 h 486032"/>
              <a:gd name="T36" fmla="*/ 1260389 w 1301578"/>
              <a:gd name="T37" fmla="*/ 109838 h 486032"/>
              <a:gd name="T38" fmla="*/ 1285103 w 1301578"/>
              <a:gd name="T39" fmla="*/ 41189 h 486032"/>
              <a:gd name="T40" fmla="*/ 1301578 w 1301578"/>
              <a:gd name="T41" fmla="*/ 0 h 48603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301578" h="486032">
                <a:moveTo>
                  <a:pt x="0" y="486032"/>
                </a:moveTo>
                <a:cubicBezTo>
                  <a:pt x="2746" y="477794"/>
                  <a:pt x="3930" y="468858"/>
                  <a:pt x="8238" y="461319"/>
                </a:cubicBezTo>
                <a:cubicBezTo>
                  <a:pt x="27791" y="427100"/>
                  <a:pt x="39624" y="425449"/>
                  <a:pt x="65903" y="395416"/>
                </a:cubicBezTo>
                <a:cubicBezTo>
                  <a:pt x="89461" y="368493"/>
                  <a:pt x="87819" y="359148"/>
                  <a:pt x="115330" y="337751"/>
                </a:cubicBezTo>
                <a:cubicBezTo>
                  <a:pt x="133166" y="323879"/>
                  <a:pt x="172975" y="297599"/>
                  <a:pt x="197708" y="288324"/>
                </a:cubicBezTo>
                <a:cubicBezTo>
                  <a:pt x="224084" y="278433"/>
                  <a:pt x="263032" y="276447"/>
                  <a:pt x="288324" y="271848"/>
                </a:cubicBezTo>
                <a:cubicBezTo>
                  <a:pt x="299463" y="269823"/>
                  <a:pt x="310292" y="266356"/>
                  <a:pt x="321276" y="263610"/>
                </a:cubicBezTo>
                <a:cubicBezTo>
                  <a:pt x="389925" y="266356"/>
                  <a:pt x="458883" y="264778"/>
                  <a:pt x="527222" y="271848"/>
                </a:cubicBezTo>
                <a:cubicBezTo>
                  <a:pt x="539437" y="273112"/>
                  <a:pt x="548771" y="283763"/>
                  <a:pt x="560173" y="288324"/>
                </a:cubicBezTo>
                <a:cubicBezTo>
                  <a:pt x="576298" y="294774"/>
                  <a:pt x="592752" y="300588"/>
                  <a:pt x="609600" y="304800"/>
                </a:cubicBezTo>
                <a:cubicBezTo>
                  <a:pt x="625804" y="308851"/>
                  <a:pt x="642509" y="310559"/>
                  <a:pt x="659027" y="313037"/>
                </a:cubicBezTo>
                <a:lnTo>
                  <a:pt x="774357" y="329513"/>
                </a:lnTo>
                <a:lnTo>
                  <a:pt x="996778" y="304800"/>
                </a:lnTo>
                <a:cubicBezTo>
                  <a:pt x="1010672" y="303063"/>
                  <a:pt x="1024858" y="301478"/>
                  <a:pt x="1037968" y="296562"/>
                </a:cubicBezTo>
                <a:cubicBezTo>
                  <a:pt x="1047238" y="293086"/>
                  <a:pt x="1053542" y="283894"/>
                  <a:pt x="1062681" y="280086"/>
                </a:cubicBezTo>
                <a:cubicBezTo>
                  <a:pt x="1086728" y="270067"/>
                  <a:pt x="1112108" y="263611"/>
                  <a:pt x="1136822" y="255373"/>
                </a:cubicBezTo>
                <a:cubicBezTo>
                  <a:pt x="1158789" y="238897"/>
                  <a:pt x="1182314" y="224315"/>
                  <a:pt x="1202724" y="205946"/>
                </a:cubicBezTo>
                <a:cubicBezTo>
                  <a:pt x="1281178" y="135337"/>
                  <a:pt x="1154476" y="224381"/>
                  <a:pt x="1243914" y="164756"/>
                </a:cubicBezTo>
                <a:cubicBezTo>
                  <a:pt x="1249406" y="153772"/>
                  <a:pt x="1255828" y="143207"/>
                  <a:pt x="1260389" y="131805"/>
                </a:cubicBezTo>
                <a:cubicBezTo>
                  <a:pt x="1283688" y="73558"/>
                  <a:pt x="1270539" y="97974"/>
                  <a:pt x="1285103" y="49427"/>
                </a:cubicBezTo>
                <a:cubicBezTo>
                  <a:pt x="1290093" y="32793"/>
                  <a:pt x="1301578" y="0"/>
                  <a:pt x="1301578" y="0"/>
                </a:cubicBezTo>
              </a:path>
            </a:pathLst>
          </a:custGeom>
          <a:noFill/>
          <a:ln w="25400" cap="flat" cmpd="sng" algn="ctr">
            <a:solidFill>
              <a:schemeClr val="accent1"/>
            </a:solidFill>
            <a:prstDash val="solid"/>
            <a:round/>
            <a:headEnd type="triangle" w="med" len="med"/>
            <a:tailEnd type="none" w="med" len="med"/>
          </a:ln>
        </p:spPr>
        <p:txBody>
          <a:bodyPr/>
          <a:lstStyle/>
          <a:p>
            <a:endParaRPr lang="en-US"/>
          </a:p>
        </p:txBody>
      </p:sp>
      <p:sp>
        <p:nvSpPr>
          <p:cNvPr id="10" name="TextBox 9"/>
          <p:cNvSpPr txBox="1"/>
          <p:nvPr/>
        </p:nvSpPr>
        <p:spPr>
          <a:xfrm>
            <a:off x="6248400" y="1333500"/>
            <a:ext cx="2819400" cy="461963"/>
          </a:xfrm>
          <a:prstGeom prst="rect">
            <a:avLst/>
          </a:prstGeom>
          <a:noFill/>
        </p:spPr>
        <p:txBody>
          <a:bodyPr>
            <a:spAutoFit/>
          </a:bodyPr>
          <a:lstStyle/>
          <a:p>
            <a:pPr>
              <a:buNone/>
              <a:defRPr/>
            </a:pPr>
            <a:r>
              <a:rPr lang="en-US" dirty="0">
                <a:solidFill>
                  <a:schemeClr val="tx1"/>
                </a:solidFill>
              </a:rPr>
              <a:t>Change Happens!</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000" dirty="0"/>
              <a:t>Backup vs. Versioning</a:t>
            </a:r>
          </a:p>
        </p:txBody>
      </p:sp>
      <p:sp>
        <p:nvSpPr>
          <p:cNvPr id="52227" name="Content Placeholder 2"/>
          <p:cNvSpPr>
            <a:spLocks noGrp="1"/>
          </p:cNvSpPr>
          <p:nvPr>
            <p:ph idx="1"/>
          </p:nvPr>
        </p:nvSpPr>
        <p:spPr/>
        <p:txBody>
          <a:bodyPr/>
          <a:lstStyle/>
          <a:p>
            <a:r>
              <a:rPr lang="en-US" dirty="0"/>
              <a:t>Backups and archiving are still critical steps for the enterprise.</a:t>
            </a:r>
          </a:p>
          <a:p>
            <a:r>
              <a:rPr lang="en-US" dirty="0"/>
              <a:t>BUT, not part of the GIS Life Cycle any longer</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000" dirty="0"/>
              <a:t>In the Beginning…</a:t>
            </a:r>
          </a:p>
        </p:txBody>
      </p:sp>
      <p:sp>
        <p:nvSpPr>
          <p:cNvPr id="53251" name="Content Placeholder 2"/>
          <p:cNvSpPr>
            <a:spLocks noGrp="1"/>
          </p:cNvSpPr>
          <p:nvPr>
            <p:ph idx="1"/>
          </p:nvPr>
        </p:nvSpPr>
        <p:spPr/>
        <p:txBody>
          <a:bodyPr/>
          <a:lstStyle/>
          <a:p>
            <a:r>
              <a:rPr lang="en-US" dirty="0"/>
              <a:t>Backups were made in case we really messed up</a:t>
            </a:r>
          </a:p>
          <a:p>
            <a:r>
              <a:rPr lang="en-US" dirty="0"/>
              <a:t>Edits were made to the original</a:t>
            </a:r>
          </a:p>
          <a:p>
            <a:r>
              <a:rPr lang="en-US" dirty="0"/>
              <a:t>Copies of the “clean” new edition were distributed</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6"/>
          <p:cNvSpPr>
            <a:spLocks noGrp="1" noChangeArrowheads="1"/>
          </p:cNvSpPr>
          <p:nvPr>
            <p:ph type="body" sz="half" idx="1"/>
          </p:nvPr>
        </p:nvSpPr>
        <p:spPr>
          <a:xfrm>
            <a:off x="566915" y="1333500"/>
            <a:ext cx="4357324" cy="3429000"/>
          </a:xfrm>
        </p:spPr>
        <p:txBody>
          <a:bodyPr/>
          <a:lstStyle/>
          <a:p>
            <a:r>
              <a:rPr lang="en-US" sz="2800" dirty="0"/>
              <a:t>A spatially-enabled Object-relational DBMS (</a:t>
            </a:r>
            <a:r>
              <a:rPr lang="en-US" sz="2800" dirty="0" err="1"/>
              <a:t>postgreSQL</a:t>
            </a:r>
            <a:r>
              <a:rPr lang="en-US" sz="2800" dirty="0"/>
              <a:t> is default)</a:t>
            </a:r>
          </a:p>
          <a:p>
            <a:r>
              <a:rPr lang="en-US" sz="2800" dirty="0"/>
              <a:t>Stores Data (it is named the Data Store) and helps serve these data to clients via a network</a:t>
            </a:r>
          </a:p>
        </p:txBody>
      </p:sp>
      <p:pic>
        <p:nvPicPr>
          <p:cNvPr id="5124" name="Picture 7" descr="db2_logo"/>
          <p:cNvPicPr>
            <a:picLocks noGrp="1" noChangeAspect="1" noChangeArrowheads="1"/>
          </p:cNvPicPr>
          <p:nvPr>
            <p:ph sz="quarter" idx="2"/>
          </p:nvPr>
        </p:nvPicPr>
        <p:blipFill>
          <a:blip r:embed="rId3" cstate="print"/>
          <a:srcRect/>
          <a:stretch>
            <a:fillRect/>
          </a:stretch>
        </p:blipFill>
        <p:spPr>
          <a:xfrm>
            <a:off x="5257799" y="3825586"/>
            <a:ext cx="1911409" cy="1470314"/>
          </a:xfrm>
          <a:noFill/>
        </p:spPr>
      </p:pic>
      <p:pic>
        <p:nvPicPr>
          <p:cNvPr id="5125" name="Picture 9" descr="MCj00825110000[1]"/>
          <p:cNvPicPr>
            <a:picLocks noGrp="1" noChangeAspect="1" noChangeArrowheads="1"/>
          </p:cNvPicPr>
          <p:nvPr>
            <p:ph sz="quarter" idx="3"/>
          </p:nvPr>
        </p:nvPicPr>
        <p:blipFill>
          <a:blip r:embed="rId4" cstate="print"/>
          <a:srcRect/>
          <a:stretch>
            <a:fillRect/>
          </a:stretch>
        </p:blipFill>
        <p:spPr>
          <a:xfrm>
            <a:off x="6705600" y="280280"/>
            <a:ext cx="2196097" cy="1495699"/>
          </a:xfrm>
          <a:noFill/>
        </p:spPr>
      </p:pic>
      <p:cxnSp>
        <p:nvCxnSpPr>
          <p:cNvPr id="5126" name="AutoShape 13"/>
          <p:cNvCxnSpPr>
            <a:cxnSpLocks noChangeShapeType="1"/>
          </p:cNvCxnSpPr>
          <p:nvPr/>
        </p:nvCxnSpPr>
        <p:spPr bwMode="auto">
          <a:xfrm rot="-5400000">
            <a:off x="5977732" y="2048668"/>
            <a:ext cx="1924050" cy="1217613"/>
          </a:xfrm>
          <a:prstGeom prst="curvedConnector3">
            <a:avLst>
              <a:gd name="adj1" fmla="val 50000"/>
            </a:avLst>
          </a:prstGeom>
          <a:noFill/>
          <a:ln w="25400">
            <a:solidFill>
              <a:srgbClr val="FF0000"/>
            </a:solidFill>
            <a:round/>
            <a:headEnd/>
            <a:tailEnd/>
          </a:ln>
        </p:spPr>
      </p:cxnSp>
      <p:sp>
        <p:nvSpPr>
          <p:cNvPr id="2" name="Flowchart: Magnetic Disk 1"/>
          <p:cNvSpPr/>
          <p:nvPr/>
        </p:nvSpPr>
        <p:spPr bwMode="auto">
          <a:xfrm>
            <a:off x="5181600" y="3467100"/>
            <a:ext cx="2362200" cy="1752600"/>
          </a:xfrm>
          <a:prstGeom prst="flowChartMagneticDisk">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Char char="•"/>
              <a:tabLst/>
            </a:pPr>
            <a:endParaRPr kumimoji="0" lang="en-US" sz="2400" b="0" i="0" u="none" strike="noStrike" cap="none" normalizeH="0" baseline="0">
              <a:ln>
                <a:noFill/>
              </a:ln>
              <a:solidFill>
                <a:srgbClr val="FFFF66"/>
              </a:solidFill>
              <a:effectLst/>
              <a:latin typeface="Caxton Bk BT" pitchFamily="18" charset="0"/>
            </a:endParaRPr>
          </a:p>
        </p:txBody>
      </p:sp>
      <p:pic>
        <p:nvPicPr>
          <p:cNvPr id="3" name="Picture 2"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70604" y="4076701"/>
            <a:ext cx="965044" cy="1101822"/>
          </a:xfrm>
          <a:prstGeom prst="rect">
            <a:avLst/>
          </a:prstGeom>
        </p:spPr>
      </p:pic>
      <p:pic>
        <p:nvPicPr>
          <p:cNvPr id="5" name="Picture 4"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53199" y="2052107"/>
            <a:ext cx="1067173" cy="120890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170" name="Rectangle 2"/>
          <p:cNvSpPr>
            <a:spLocks noGrp="1" noChangeArrowheads="1"/>
          </p:cNvSpPr>
          <p:nvPr>
            <p:ph type="title"/>
          </p:nvPr>
        </p:nvSpPr>
        <p:spPr>
          <a:xfrm>
            <a:off x="228600" y="444499"/>
            <a:ext cx="7772400" cy="952500"/>
          </a:xfrm>
        </p:spPr>
        <p:txBody>
          <a:bodyPr/>
          <a:lstStyle/>
          <a:p>
            <a:pPr>
              <a:defRPr/>
            </a:pPr>
            <a:r>
              <a:rPr lang="en-US" sz="4000" dirty="0"/>
              <a:t>What is the Data Store?</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000" dirty="0"/>
              <a:t>Today…</a:t>
            </a:r>
          </a:p>
        </p:txBody>
      </p:sp>
      <p:sp>
        <p:nvSpPr>
          <p:cNvPr id="54275" name="Content Placeholder 2"/>
          <p:cNvSpPr>
            <a:spLocks noGrp="1"/>
          </p:cNvSpPr>
          <p:nvPr>
            <p:ph idx="1"/>
          </p:nvPr>
        </p:nvSpPr>
        <p:spPr/>
        <p:txBody>
          <a:bodyPr/>
          <a:lstStyle/>
          <a:p>
            <a:r>
              <a:rPr lang="en-US" dirty="0"/>
              <a:t>The original [</a:t>
            </a:r>
            <a:r>
              <a:rPr lang="en-US" dirty="0">
                <a:latin typeface="Courier New" panose="02070309020205020404" pitchFamily="49" charset="0"/>
                <a:cs typeface="Courier New" panose="02070309020205020404" pitchFamily="49" charset="0"/>
              </a:rPr>
              <a:t>parent</a:t>
            </a:r>
            <a:r>
              <a:rPr lang="en-US" dirty="0"/>
              <a:t>] is versioned [a child is born]</a:t>
            </a:r>
          </a:p>
          <a:p>
            <a:r>
              <a:rPr lang="en-US" dirty="0"/>
              <a:t>Edits are made to the child, not the parent</a:t>
            </a:r>
          </a:p>
          <a:p>
            <a:r>
              <a:rPr lang="en-US" dirty="0"/>
              <a:t>“Clean” edits are copied [synchronized or posted] to the parent.</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000" dirty="0"/>
              <a:t>Benefits Of This Approach </a:t>
            </a:r>
          </a:p>
        </p:txBody>
      </p:sp>
      <p:sp>
        <p:nvSpPr>
          <p:cNvPr id="3" name="Content Placeholder 2"/>
          <p:cNvSpPr>
            <a:spLocks noGrp="1"/>
          </p:cNvSpPr>
          <p:nvPr>
            <p:ph idx="1"/>
          </p:nvPr>
        </p:nvSpPr>
        <p:spPr>
          <a:xfrm>
            <a:off x="228600" y="1635125"/>
            <a:ext cx="4876800" cy="3429000"/>
          </a:xfrm>
        </p:spPr>
        <p:txBody>
          <a:bodyPr/>
          <a:lstStyle/>
          <a:p>
            <a:r>
              <a:rPr lang="en-US" dirty="0"/>
              <a:t>Brainstorm!!!</a:t>
            </a:r>
          </a:p>
          <a:p>
            <a:pPr lvl="1"/>
            <a:r>
              <a:rPr lang="en-US" dirty="0"/>
              <a:t>Minimize downtime</a:t>
            </a:r>
          </a:p>
          <a:p>
            <a:pPr lvl="1"/>
            <a:r>
              <a:rPr lang="en-US" dirty="0"/>
              <a:t>Processes completed within the RDBMS</a:t>
            </a:r>
          </a:p>
        </p:txBody>
      </p:sp>
      <p:pic>
        <p:nvPicPr>
          <p:cNvPr id="55300" name="Picture 2" descr="C:\Documents and Settings\Administrator\Local Settings\Temporary Internet Files\Content.IE5\X8SXDED3\MCBD20077_0000[1].wmf"/>
          <p:cNvPicPr>
            <a:picLocks noChangeAspect="1" noChangeArrowheads="1"/>
          </p:cNvPicPr>
          <p:nvPr/>
        </p:nvPicPr>
        <p:blipFill>
          <a:blip r:embed="rId3" cstate="print"/>
          <a:srcRect/>
          <a:stretch>
            <a:fillRect/>
          </a:stretch>
        </p:blipFill>
        <p:spPr bwMode="auto">
          <a:xfrm rot="523033">
            <a:off x="5053013" y="2747963"/>
            <a:ext cx="2487612" cy="2100262"/>
          </a:xfrm>
          <a:prstGeom prst="rect">
            <a:avLst/>
          </a:prstGeom>
          <a:noFill/>
          <a:ln w="9525">
            <a:noFill/>
            <a:miter lim="800000"/>
            <a:headEnd/>
            <a:tailEnd/>
          </a:ln>
        </p:spPr>
      </p:pic>
      <p:pic>
        <p:nvPicPr>
          <p:cNvPr id="55301" name="Picture 3" descr="C:\Documents and Settings\Administrator\Local Settings\Temporary Internet Files\Content.IE5\QI3DEEII\MCj02340090000[1].wmf"/>
          <p:cNvPicPr>
            <a:picLocks noChangeAspect="1" noChangeArrowheads="1"/>
          </p:cNvPicPr>
          <p:nvPr/>
        </p:nvPicPr>
        <p:blipFill>
          <a:blip r:embed="rId4" cstate="print"/>
          <a:srcRect/>
          <a:stretch>
            <a:fillRect/>
          </a:stretch>
        </p:blipFill>
        <p:spPr bwMode="auto">
          <a:xfrm>
            <a:off x="6553200" y="1587500"/>
            <a:ext cx="1717675" cy="17621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000" dirty="0"/>
              <a:t>The Role of Backups</a:t>
            </a:r>
          </a:p>
        </p:txBody>
      </p:sp>
      <p:sp>
        <p:nvSpPr>
          <p:cNvPr id="56323" name="Content Placeholder 2"/>
          <p:cNvSpPr>
            <a:spLocks noGrp="1"/>
          </p:cNvSpPr>
          <p:nvPr>
            <p:ph idx="1"/>
          </p:nvPr>
        </p:nvSpPr>
        <p:spPr/>
        <p:txBody>
          <a:bodyPr/>
          <a:lstStyle/>
          <a:p>
            <a:r>
              <a:rPr lang="en-US"/>
              <a:t>Data retention and deletion</a:t>
            </a:r>
          </a:p>
          <a:p>
            <a:r>
              <a:rPr lang="en-US"/>
              <a:t>Legal requirements</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000" dirty="0"/>
              <a:t>GIS Data Life Cycle…Today</a:t>
            </a:r>
          </a:p>
        </p:txBody>
      </p:sp>
      <p:graphicFrame>
        <p:nvGraphicFramePr>
          <p:cNvPr id="4" name="Content Placeholder 3"/>
          <p:cNvGraphicFramePr>
            <a:graphicFrameLocks noGrp="1"/>
          </p:cNvGraphicFramePr>
          <p:nvPr>
            <p:ph idx="1"/>
          </p:nvPr>
        </p:nvGraphicFramePr>
        <p:xfrm>
          <a:off x="457200" y="1333500"/>
          <a:ext cx="8229600" cy="3771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228600" y="1333500"/>
            <a:ext cx="2057400" cy="461963"/>
          </a:xfrm>
          <a:prstGeom prst="rect">
            <a:avLst/>
          </a:prstGeom>
          <a:noFill/>
        </p:spPr>
        <p:txBody>
          <a:bodyPr>
            <a:spAutoFit/>
          </a:bodyPr>
          <a:lstStyle/>
          <a:p>
            <a:pPr>
              <a:buNone/>
              <a:defRPr/>
            </a:pPr>
            <a:r>
              <a:rPr lang="en-US" dirty="0">
                <a:solidFill>
                  <a:schemeClr val="tx1"/>
                </a:solidFill>
              </a:rPr>
              <a:t>Create Data</a:t>
            </a:r>
          </a:p>
        </p:txBody>
      </p:sp>
      <p:cxnSp>
        <p:nvCxnSpPr>
          <p:cNvPr id="57349" name="Straight Arrow Connector 6"/>
          <p:cNvCxnSpPr>
            <a:cxnSpLocks noChangeShapeType="1"/>
          </p:cNvCxnSpPr>
          <p:nvPr/>
        </p:nvCxnSpPr>
        <p:spPr bwMode="auto">
          <a:xfrm>
            <a:off x="2286000" y="1587500"/>
            <a:ext cx="1600200" cy="381000"/>
          </a:xfrm>
          <a:prstGeom prst="straightConnector1">
            <a:avLst/>
          </a:prstGeom>
          <a:noFill/>
          <a:ln w="25400" algn="ctr">
            <a:solidFill>
              <a:schemeClr val="accent1"/>
            </a:solidFill>
            <a:round/>
            <a:headEnd/>
            <a:tailEnd type="arrow" w="med" len="med"/>
          </a:ln>
        </p:spPr>
      </p:cxnSp>
      <p:sp>
        <p:nvSpPr>
          <p:cNvPr id="57350" name="Freeform 8"/>
          <p:cNvSpPr>
            <a:spLocks/>
          </p:cNvSpPr>
          <p:nvPr/>
        </p:nvSpPr>
        <p:spPr bwMode="auto">
          <a:xfrm>
            <a:off x="5684838" y="1963738"/>
            <a:ext cx="1300162" cy="404812"/>
          </a:xfrm>
          <a:custGeom>
            <a:avLst/>
            <a:gdLst>
              <a:gd name="T0" fmla="*/ 0 w 1301578"/>
              <a:gd name="T1" fmla="*/ 405027 h 486032"/>
              <a:gd name="T2" fmla="*/ 8238 w 1301578"/>
              <a:gd name="T3" fmla="*/ 384433 h 486032"/>
              <a:gd name="T4" fmla="*/ 65903 w 1301578"/>
              <a:gd name="T5" fmla="*/ 329514 h 486032"/>
              <a:gd name="T6" fmla="*/ 115330 w 1301578"/>
              <a:gd name="T7" fmla="*/ 281459 h 486032"/>
              <a:gd name="T8" fmla="*/ 197708 w 1301578"/>
              <a:gd name="T9" fmla="*/ 240270 h 486032"/>
              <a:gd name="T10" fmla="*/ 288324 w 1301578"/>
              <a:gd name="T11" fmla="*/ 226540 h 486032"/>
              <a:gd name="T12" fmla="*/ 321276 w 1301578"/>
              <a:gd name="T13" fmla="*/ 219675 h 486032"/>
              <a:gd name="T14" fmla="*/ 527222 w 1301578"/>
              <a:gd name="T15" fmla="*/ 226540 h 486032"/>
              <a:gd name="T16" fmla="*/ 560173 w 1301578"/>
              <a:gd name="T17" fmla="*/ 240270 h 486032"/>
              <a:gd name="T18" fmla="*/ 609600 w 1301578"/>
              <a:gd name="T19" fmla="*/ 254000 h 486032"/>
              <a:gd name="T20" fmla="*/ 659027 w 1301578"/>
              <a:gd name="T21" fmla="*/ 260864 h 486032"/>
              <a:gd name="T22" fmla="*/ 774357 w 1301578"/>
              <a:gd name="T23" fmla="*/ 274594 h 486032"/>
              <a:gd name="T24" fmla="*/ 996778 w 1301578"/>
              <a:gd name="T25" fmla="*/ 254000 h 486032"/>
              <a:gd name="T26" fmla="*/ 1037968 w 1301578"/>
              <a:gd name="T27" fmla="*/ 247135 h 486032"/>
              <a:gd name="T28" fmla="*/ 1062681 w 1301578"/>
              <a:gd name="T29" fmla="*/ 233405 h 486032"/>
              <a:gd name="T30" fmla="*/ 1136822 w 1301578"/>
              <a:gd name="T31" fmla="*/ 212811 h 486032"/>
              <a:gd name="T32" fmla="*/ 1202724 w 1301578"/>
              <a:gd name="T33" fmla="*/ 171622 h 486032"/>
              <a:gd name="T34" fmla="*/ 1243914 w 1301578"/>
              <a:gd name="T35" fmla="*/ 137297 h 486032"/>
              <a:gd name="T36" fmla="*/ 1260389 w 1301578"/>
              <a:gd name="T37" fmla="*/ 109838 h 486032"/>
              <a:gd name="T38" fmla="*/ 1285103 w 1301578"/>
              <a:gd name="T39" fmla="*/ 41189 h 486032"/>
              <a:gd name="T40" fmla="*/ 1301578 w 1301578"/>
              <a:gd name="T41" fmla="*/ 0 h 48603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301578" h="486032">
                <a:moveTo>
                  <a:pt x="0" y="486032"/>
                </a:moveTo>
                <a:cubicBezTo>
                  <a:pt x="2746" y="477794"/>
                  <a:pt x="3930" y="468858"/>
                  <a:pt x="8238" y="461319"/>
                </a:cubicBezTo>
                <a:cubicBezTo>
                  <a:pt x="27791" y="427100"/>
                  <a:pt x="39624" y="425449"/>
                  <a:pt x="65903" y="395416"/>
                </a:cubicBezTo>
                <a:cubicBezTo>
                  <a:pt x="89461" y="368493"/>
                  <a:pt x="87819" y="359148"/>
                  <a:pt x="115330" y="337751"/>
                </a:cubicBezTo>
                <a:cubicBezTo>
                  <a:pt x="133166" y="323879"/>
                  <a:pt x="172975" y="297599"/>
                  <a:pt x="197708" y="288324"/>
                </a:cubicBezTo>
                <a:cubicBezTo>
                  <a:pt x="224084" y="278433"/>
                  <a:pt x="263032" y="276447"/>
                  <a:pt x="288324" y="271848"/>
                </a:cubicBezTo>
                <a:cubicBezTo>
                  <a:pt x="299463" y="269823"/>
                  <a:pt x="310292" y="266356"/>
                  <a:pt x="321276" y="263610"/>
                </a:cubicBezTo>
                <a:cubicBezTo>
                  <a:pt x="389925" y="266356"/>
                  <a:pt x="458883" y="264778"/>
                  <a:pt x="527222" y="271848"/>
                </a:cubicBezTo>
                <a:cubicBezTo>
                  <a:pt x="539437" y="273112"/>
                  <a:pt x="548771" y="283763"/>
                  <a:pt x="560173" y="288324"/>
                </a:cubicBezTo>
                <a:cubicBezTo>
                  <a:pt x="576298" y="294774"/>
                  <a:pt x="592752" y="300588"/>
                  <a:pt x="609600" y="304800"/>
                </a:cubicBezTo>
                <a:cubicBezTo>
                  <a:pt x="625804" y="308851"/>
                  <a:pt x="642509" y="310559"/>
                  <a:pt x="659027" y="313037"/>
                </a:cubicBezTo>
                <a:lnTo>
                  <a:pt x="774357" y="329513"/>
                </a:lnTo>
                <a:lnTo>
                  <a:pt x="996778" y="304800"/>
                </a:lnTo>
                <a:cubicBezTo>
                  <a:pt x="1010672" y="303063"/>
                  <a:pt x="1024858" y="301478"/>
                  <a:pt x="1037968" y="296562"/>
                </a:cubicBezTo>
                <a:cubicBezTo>
                  <a:pt x="1047238" y="293086"/>
                  <a:pt x="1053542" y="283894"/>
                  <a:pt x="1062681" y="280086"/>
                </a:cubicBezTo>
                <a:cubicBezTo>
                  <a:pt x="1086728" y="270067"/>
                  <a:pt x="1112108" y="263611"/>
                  <a:pt x="1136822" y="255373"/>
                </a:cubicBezTo>
                <a:cubicBezTo>
                  <a:pt x="1158789" y="238897"/>
                  <a:pt x="1182314" y="224315"/>
                  <a:pt x="1202724" y="205946"/>
                </a:cubicBezTo>
                <a:cubicBezTo>
                  <a:pt x="1281178" y="135337"/>
                  <a:pt x="1154476" y="224381"/>
                  <a:pt x="1243914" y="164756"/>
                </a:cubicBezTo>
                <a:cubicBezTo>
                  <a:pt x="1249406" y="153772"/>
                  <a:pt x="1255828" y="143207"/>
                  <a:pt x="1260389" y="131805"/>
                </a:cubicBezTo>
                <a:cubicBezTo>
                  <a:pt x="1283688" y="73558"/>
                  <a:pt x="1270539" y="97974"/>
                  <a:pt x="1285103" y="49427"/>
                </a:cubicBezTo>
                <a:cubicBezTo>
                  <a:pt x="1290093" y="32793"/>
                  <a:pt x="1301578" y="0"/>
                  <a:pt x="1301578" y="0"/>
                </a:cubicBezTo>
              </a:path>
            </a:pathLst>
          </a:custGeom>
          <a:noFill/>
          <a:ln w="25400" cap="flat" cmpd="sng" algn="ctr">
            <a:solidFill>
              <a:schemeClr val="accent1"/>
            </a:solidFill>
            <a:prstDash val="solid"/>
            <a:round/>
            <a:headEnd type="triangle" w="med" len="med"/>
            <a:tailEnd type="none" w="med" len="med"/>
          </a:ln>
        </p:spPr>
        <p:txBody>
          <a:bodyPr/>
          <a:lstStyle/>
          <a:p>
            <a:endParaRPr lang="en-US"/>
          </a:p>
        </p:txBody>
      </p:sp>
      <p:sp>
        <p:nvSpPr>
          <p:cNvPr id="10" name="TextBox 9"/>
          <p:cNvSpPr txBox="1"/>
          <p:nvPr/>
        </p:nvSpPr>
        <p:spPr>
          <a:xfrm>
            <a:off x="5715000" y="1485900"/>
            <a:ext cx="3048000" cy="461963"/>
          </a:xfrm>
          <a:prstGeom prst="rect">
            <a:avLst/>
          </a:prstGeom>
          <a:noFill/>
        </p:spPr>
        <p:txBody>
          <a:bodyPr>
            <a:spAutoFit/>
          </a:bodyPr>
          <a:lstStyle/>
          <a:p>
            <a:pPr>
              <a:buNone/>
              <a:defRPr/>
            </a:pPr>
            <a:r>
              <a:rPr lang="en-US" dirty="0">
                <a:solidFill>
                  <a:schemeClr val="tx1"/>
                </a:solidFill>
              </a:rPr>
              <a:t>Change Happens!</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000" dirty="0"/>
              <a:t>Questions/Discussion?</a:t>
            </a:r>
          </a:p>
        </p:txBody>
      </p:sp>
      <p:pic>
        <p:nvPicPr>
          <p:cNvPr id="58371" name="Picture 3" descr="j0245047[1]"/>
          <p:cNvPicPr>
            <a:picLocks noChangeAspect="1" noChangeArrowheads="1"/>
          </p:cNvPicPr>
          <p:nvPr/>
        </p:nvPicPr>
        <p:blipFill>
          <a:blip r:embed="rId2" cstate="print"/>
          <a:srcRect/>
          <a:stretch>
            <a:fillRect/>
          </a:stretch>
        </p:blipFill>
        <p:spPr bwMode="auto">
          <a:xfrm rot="713651">
            <a:off x="3200400" y="1841500"/>
            <a:ext cx="3043238" cy="2794000"/>
          </a:xfrm>
          <a:prstGeom prst="rect">
            <a:avLst/>
          </a:prstGeom>
          <a:noFill/>
          <a:ln w="9525">
            <a:noFill/>
            <a:miter lim="800000"/>
            <a:headEnd/>
            <a:tailEnd/>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229100"/>
            <a:ext cx="8040688" cy="1135063"/>
          </a:xfrm>
        </p:spPr>
        <p:txBody>
          <a:bodyPr/>
          <a:lstStyle/>
          <a:p>
            <a:pPr>
              <a:defRPr/>
            </a:pPr>
            <a:r>
              <a:rPr lang="en-US" dirty="0"/>
              <a:t>Replication and versioning</a:t>
            </a:r>
          </a:p>
        </p:txBody>
      </p:sp>
      <p:sp>
        <p:nvSpPr>
          <p:cNvPr id="59395" name="Text Placeholder 4"/>
          <p:cNvSpPr>
            <a:spLocks noGrp="1"/>
          </p:cNvSpPr>
          <p:nvPr>
            <p:ph type="body" idx="1"/>
          </p:nvPr>
        </p:nvSpPr>
        <p:spPr>
          <a:xfrm>
            <a:off x="457200" y="2933700"/>
            <a:ext cx="7772400" cy="1249363"/>
          </a:xfrm>
        </p:spPr>
        <p:txBody>
          <a:bodyPr/>
          <a:lstStyle/>
          <a:p>
            <a:r>
              <a:rPr lang="en-US" dirty="0"/>
              <a:t>Presentation and Discussion</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Versioning</a:t>
            </a:r>
          </a:p>
        </p:txBody>
      </p:sp>
      <p:sp>
        <p:nvSpPr>
          <p:cNvPr id="3" name="Content Placeholder 2"/>
          <p:cNvSpPr>
            <a:spLocks noGrp="1"/>
          </p:cNvSpPr>
          <p:nvPr>
            <p:ph idx="1"/>
          </p:nvPr>
        </p:nvSpPr>
        <p:spPr>
          <a:xfrm>
            <a:off x="533400" y="2933700"/>
            <a:ext cx="8229600" cy="2057399"/>
          </a:xfrm>
        </p:spPr>
        <p:txBody>
          <a:bodyPr/>
          <a:lstStyle/>
          <a:p>
            <a:r>
              <a:rPr lang="en-US" dirty="0"/>
              <a:t>A framework enabling multiple, simultaneous edits to a feature class in </a:t>
            </a:r>
            <a:r>
              <a:rPr lang="en-US" b="1" dirty="0"/>
              <a:t>high isolation </a:t>
            </a:r>
            <a:r>
              <a:rPr lang="en-US" dirty="0"/>
              <a:t>(i.e., other users in the enterprise cannot see your edits)</a:t>
            </a:r>
          </a:p>
          <a:p>
            <a:r>
              <a:rPr lang="en-US" dirty="0"/>
              <a:t>It tracks changes to the feature class. It is not a copy of the feature class</a:t>
            </a:r>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0800" y="952500"/>
            <a:ext cx="5491770" cy="1948887"/>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defRPr/>
            </a:pPr>
            <a:r>
              <a:rPr lang="en-US" sz="4000" dirty="0"/>
              <a:t>What is Replication?</a:t>
            </a:r>
          </a:p>
        </p:txBody>
      </p:sp>
      <p:sp>
        <p:nvSpPr>
          <p:cNvPr id="61443" name="Content Placeholder 4"/>
          <p:cNvSpPr>
            <a:spLocks noGrp="1"/>
          </p:cNvSpPr>
          <p:nvPr>
            <p:ph idx="1"/>
          </p:nvPr>
        </p:nvSpPr>
        <p:spPr/>
        <p:txBody>
          <a:bodyPr/>
          <a:lstStyle/>
          <a:p>
            <a:r>
              <a:rPr lang="en-US" dirty="0"/>
              <a:t>Duplication</a:t>
            </a:r>
          </a:p>
          <a:p>
            <a:r>
              <a:rPr lang="en-US" dirty="0"/>
              <a:t>Copying</a:t>
            </a:r>
          </a:p>
          <a:p>
            <a:r>
              <a:rPr lang="en-US" dirty="0"/>
              <a:t>Mirroring</a:t>
            </a:r>
          </a:p>
        </p:txBody>
      </p:sp>
      <p:pic>
        <p:nvPicPr>
          <p:cNvPr id="61444" name="Picture 2"/>
          <p:cNvPicPr>
            <a:picLocks noChangeAspect="1" noChangeArrowheads="1"/>
          </p:cNvPicPr>
          <p:nvPr/>
        </p:nvPicPr>
        <p:blipFill>
          <a:blip r:embed="rId3" cstate="print"/>
          <a:srcRect l="45621" t="37500" r="-365" b="31250"/>
          <a:stretch>
            <a:fillRect/>
          </a:stretch>
        </p:blipFill>
        <p:spPr bwMode="auto">
          <a:xfrm>
            <a:off x="3962400" y="1267913"/>
            <a:ext cx="4479925" cy="2222500"/>
          </a:xfrm>
          <a:prstGeom prst="rect">
            <a:avLst/>
          </a:prstGeom>
          <a:noFill/>
          <a:ln w="9525">
            <a:noFill/>
            <a:miter lim="800000"/>
            <a:headEnd/>
            <a:tailEnd/>
          </a:ln>
        </p:spPr>
      </p:pic>
      <p:sp>
        <p:nvSpPr>
          <p:cNvPr id="6" name="Rectangle 5"/>
          <p:cNvSpPr/>
          <p:nvPr/>
        </p:nvSpPr>
        <p:spPr>
          <a:xfrm rot="20071098">
            <a:off x="973887" y="3028748"/>
            <a:ext cx="4427197" cy="923330"/>
          </a:xfrm>
          <a:prstGeom prst="rect">
            <a:avLst/>
          </a:prstGeom>
          <a:noFill/>
        </p:spPr>
        <p:txBody>
          <a:bodyPr>
            <a:spAutoFit/>
          </a:bodyPr>
          <a:lstStyle/>
          <a:p>
            <a:pPr algn="ctr">
              <a:defRPr/>
            </a:pPr>
            <a:r>
              <a:rPr lang="en-US" sz="5400" b="1" spc="100" dirty="0">
                <a:ln w="18000">
                  <a:solidFill>
                    <a:schemeClr val="accent1">
                      <a:satMod val="200000"/>
                      <a:tint val="72000"/>
                    </a:schemeClr>
                  </a:solidFill>
                  <a:prstDash val="solid"/>
                </a:ln>
                <a:solidFill>
                  <a:schemeClr val="accent6">
                    <a:lumMod val="40000"/>
                    <a:lumOff val="60000"/>
                  </a:schemeClr>
                </a:solidFill>
                <a:effectLst>
                  <a:outerShdw blurRad="25000" dist="20000" dir="16020000" algn="tl">
                    <a:schemeClr val="accent1">
                      <a:satMod val="200000"/>
                      <a:shade val="1000"/>
                      <a:alpha val="60000"/>
                    </a:schemeClr>
                  </a:outerShdw>
                </a:effectLst>
              </a:rPr>
              <a:t>Synonyms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000" dirty="0"/>
              <a:t>True Replication…</a:t>
            </a:r>
          </a:p>
        </p:txBody>
      </p:sp>
      <p:sp>
        <p:nvSpPr>
          <p:cNvPr id="62467" name="Content Placeholder 2"/>
          <p:cNvSpPr>
            <a:spLocks noGrp="1"/>
          </p:cNvSpPr>
          <p:nvPr>
            <p:ph idx="1"/>
          </p:nvPr>
        </p:nvSpPr>
        <p:spPr>
          <a:xfrm>
            <a:off x="228600" y="1257300"/>
            <a:ext cx="4648200" cy="3619500"/>
          </a:xfrm>
        </p:spPr>
        <p:txBody>
          <a:bodyPr/>
          <a:lstStyle/>
          <a:p>
            <a:r>
              <a:rPr lang="en-US" sz="2800" dirty="0"/>
              <a:t>Does not need ArcGIS</a:t>
            </a:r>
          </a:p>
          <a:p>
            <a:r>
              <a:rPr lang="en-US" sz="2800" dirty="0"/>
              <a:t>Every RDBMS can be replicated natively</a:t>
            </a:r>
          </a:p>
          <a:p>
            <a:r>
              <a:rPr lang="en-US" sz="2800" dirty="0"/>
              <a:t>However, using ArcGIS to perform the replication</a:t>
            </a:r>
          </a:p>
          <a:p>
            <a:pPr lvl="1"/>
            <a:r>
              <a:rPr lang="en-US" sz="2400" dirty="0"/>
              <a:t>Is easy</a:t>
            </a:r>
          </a:p>
          <a:p>
            <a:pPr lvl="1"/>
            <a:r>
              <a:rPr lang="en-US" sz="2400" dirty="0"/>
              <a:t>Better supports GIS workflows</a:t>
            </a:r>
          </a:p>
        </p:txBody>
      </p:sp>
      <p:pic>
        <p:nvPicPr>
          <p:cNvPr id="62468" name="Picture 2"/>
          <p:cNvPicPr>
            <a:picLocks noChangeAspect="1" noChangeArrowheads="1"/>
          </p:cNvPicPr>
          <p:nvPr/>
        </p:nvPicPr>
        <p:blipFill>
          <a:blip r:embed="rId2" cstate="print"/>
          <a:srcRect/>
          <a:stretch>
            <a:fillRect/>
          </a:stretch>
        </p:blipFill>
        <p:spPr bwMode="auto">
          <a:xfrm>
            <a:off x="4927600" y="1562100"/>
            <a:ext cx="4016375" cy="2857500"/>
          </a:xfrm>
          <a:prstGeom prst="rect">
            <a:avLst/>
          </a:prstGeom>
          <a:noFill/>
          <a:ln w="9525">
            <a:noFill/>
            <a:miter lim="800000"/>
            <a:headEnd/>
            <a:tailEnd/>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000" dirty="0"/>
              <a:t>Why Replicate?</a:t>
            </a:r>
          </a:p>
        </p:txBody>
      </p:sp>
      <p:sp>
        <p:nvSpPr>
          <p:cNvPr id="63491" name="Content Placeholder 2"/>
          <p:cNvSpPr>
            <a:spLocks noGrp="1"/>
          </p:cNvSpPr>
          <p:nvPr>
            <p:ph idx="1"/>
          </p:nvPr>
        </p:nvSpPr>
        <p:spPr>
          <a:xfrm>
            <a:off x="3962400" y="1206500"/>
            <a:ext cx="5029200" cy="3683000"/>
          </a:xfrm>
        </p:spPr>
        <p:txBody>
          <a:bodyPr/>
          <a:lstStyle/>
          <a:p>
            <a:r>
              <a:rPr lang="en-US" dirty="0"/>
              <a:t>Enable </a:t>
            </a:r>
            <a:r>
              <a:rPr lang="en-US" i="1" dirty="0"/>
              <a:t>disconnected</a:t>
            </a:r>
            <a:r>
              <a:rPr lang="en-US" dirty="0"/>
              <a:t> editing for:</a:t>
            </a:r>
          </a:p>
          <a:p>
            <a:pPr lvl="1"/>
            <a:r>
              <a:rPr lang="en-US" dirty="0"/>
              <a:t>Performance/load balancing</a:t>
            </a:r>
          </a:p>
          <a:p>
            <a:pPr lvl="1"/>
            <a:r>
              <a:rPr lang="en-US" dirty="0"/>
              <a:t>Network load reduction</a:t>
            </a:r>
          </a:p>
          <a:p>
            <a:pPr lvl="1"/>
            <a:r>
              <a:rPr lang="en-US" dirty="0"/>
              <a:t>Publishing data to subscribers</a:t>
            </a:r>
          </a:p>
        </p:txBody>
      </p:sp>
      <p:pic>
        <p:nvPicPr>
          <p:cNvPr id="63492" name="Picture 2"/>
          <p:cNvPicPr>
            <a:picLocks noChangeAspect="1" noChangeArrowheads="1"/>
          </p:cNvPicPr>
          <p:nvPr/>
        </p:nvPicPr>
        <p:blipFill>
          <a:blip r:embed="rId2" cstate="print"/>
          <a:srcRect/>
          <a:stretch>
            <a:fillRect/>
          </a:stretch>
        </p:blipFill>
        <p:spPr bwMode="auto">
          <a:xfrm>
            <a:off x="228600" y="1158875"/>
            <a:ext cx="3581400" cy="3730625"/>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1AD4C60-6BBB-4794-81F7-15E41F1F3C01}"/>
              </a:ext>
            </a:extLst>
          </p:cNvPr>
          <p:cNvSpPr>
            <a:spLocks noGrp="1"/>
          </p:cNvSpPr>
          <p:nvPr>
            <p:ph type="title"/>
          </p:nvPr>
        </p:nvSpPr>
        <p:spPr/>
        <p:txBody>
          <a:bodyPr/>
          <a:lstStyle/>
          <a:p>
            <a:r>
              <a:rPr lang="en-US" dirty="0"/>
              <a:t>Its All Just Data</a:t>
            </a:r>
          </a:p>
        </p:txBody>
      </p:sp>
      <p:sp>
        <p:nvSpPr>
          <p:cNvPr id="7" name="Content Placeholder 6">
            <a:extLst>
              <a:ext uri="{FF2B5EF4-FFF2-40B4-BE49-F238E27FC236}">
                <a16:creationId xmlns:a16="http://schemas.microsoft.com/office/drawing/2014/main" id="{87223B90-4E77-4D2E-9DFE-1FF5E60292BB}"/>
              </a:ext>
            </a:extLst>
          </p:cNvPr>
          <p:cNvSpPr>
            <a:spLocks noGrp="1"/>
          </p:cNvSpPr>
          <p:nvPr>
            <p:ph idx="1"/>
          </p:nvPr>
        </p:nvSpPr>
        <p:spPr/>
        <p:txBody>
          <a:bodyPr/>
          <a:lstStyle/>
          <a:p>
            <a:r>
              <a:rPr lang="en-US" dirty="0"/>
              <a:t>As far as PostgreSQL (or any ORDBMS) is concerned, our point, line, or polygon </a:t>
            </a:r>
            <a:r>
              <a:rPr lang="en-US" i="1" dirty="0"/>
              <a:t>feature classes </a:t>
            </a:r>
            <a:r>
              <a:rPr lang="en-US" dirty="0"/>
              <a:t>are no different from what Esri calls “stand-alone table”</a:t>
            </a:r>
          </a:p>
          <a:p>
            <a:r>
              <a:rPr lang="en-US" dirty="0"/>
              <a:t>Why?</a:t>
            </a:r>
          </a:p>
          <a:p>
            <a:pPr lvl="1"/>
            <a:r>
              <a:rPr lang="en-US" dirty="0"/>
              <a:t>Let’s look at the attribute table for a polygon feature class</a:t>
            </a:r>
          </a:p>
        </p:txBody>
      </p:sp>
      <p:pic>
        <p:nvPicPr>
          <p:cNvPr id="3" name="Picture 2">
            <a:extLst>
              <a:ext uri="{FF2B5EF4-FFF2-40B4-BE49-F238E27FC236}">
                <a16:creationId xmlns:a16="http://schemas.microsoft.com/office/drawing/2014/main" id="{A7DC5268-5CA5-4AF5-B23C-379272132F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3009900"/>
            <a:ext cx="7543800" cy="1692977"/>
          </a:xfrm>
          <a:prstGeom prst="rect">
            <a:avLst/>
          </a:prstGeom>
        </p:spPr>
      </p:pic>
    </p:spTree>
    <p:extLst>
      <p:ext uri="{BB962C8B-B14F-4D97-AF65-F5344CB8AC3E}">
        <p14:creationId xmlns:p14="http://schemas.microsoft.com/office/powerpoint/2010/main" val="5689506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000" dirty="0"/>
              <a:t>Network Load Reduction</a:t>
            </a:r>
          </a:p>
        </p:txBody>
      </p:sp>
      <p:sp>
        <p:nvSpPr>
          <p:cNvPr id="64515" name="Content Placeholder 2"/>
          <p:cNvSpPr>
            <a:spLocks noGrp="1"/>
          </p:cNvSpPr>
          <p:nvPr>
            <p:ph idx="1"/>
          </p:nvPr>
        </p:nvSpPr>
        <p:spPr/>
        <p:txBody>
          <a:bodyPr/>
          <a:lstStyle/>
          <a:p>
            <a:r>
              <a:rPr lang="en-US" dirty="0"/>
              <a:t>The </a:t>
            </a:r>
            <a:r>
              <a:rPr lang="en-US" b="1" dirty="0"/>
              <a:t>network is a primary bottleneck </a:t>
            </a:r>
            <a:r>
              <a:rPr lang="en-US" dirty="0"/>
              <a:t>in the Enterprise</a:t>
            </a:r>
          </a:p>
          <a:p>
            <a:pPr marL="0" indent="0">
              <a:buNone/>
            </a:pPr>
            <a:endParaRPr lang="en-US" i="1"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000" dirty="0"/>
              <a:t>Focus on Versioning…</a:t>
            </a:r>
          </a:p>
        </p:txBody>
      </p:sp>
      <p:sp>
        <p:nvSpPr>
          <p:cNvPr id="67587" name="Content Placeholder 2"/>
          <p:cNvSpPr>
            <a:spLocks noGrp="1"/>
          </p:cNvSpPr>
          <p:nvPr>
            <p:ph idx="1"/>
          </p:nvPr>
        </p:nvSpPr>
        <p:spPr>
          <a:xfrm>
            <a:off x="152400" y="1651000"/>
            <a:ext cx="4419600" cy="3429000"/>
          </a:xfrm>
        </p:spPr>
        <p:txBody>
          <a:bodyPr/>
          <a:lstStyle/>
          <a:p>
            <a:r>
              <a:rPr lang="en-US" sz="2800" dirty="0"/>
              <a:t>One database</a:t>
            </a:r>
          </a:p>
          <a:p>
            <a:r>
              <a:rPr lang="en-US" sz="2800" dirty="0">
                <a:latin typeface="Courier New" panose="02070309020205020404" pitchFamily="49" charset="0"/>
                <a:cs typeface="Courier New" panose="02070309020205020404" pitchFamily="49" charset="0"/>
              </a:rPr>
              <a:t>Parent</a:t>
            </a:r>
            <a:r>
              <a:rPr lang="en-US" sz="2800" dirty="0"/>
              <a:t> edition (tables) remains live/usable</a:t>
            </a:r>
          </a:p>
          <a:p>
            <a:r>
              <a:rPr lang="en-US" sz="2800" dirty="0">
                <a:latin typeface="Courier New" panose="02070309020205020404" pitchFamily="49" charset="0"/>
                <a:cs typeface="Courier New" panose="02070309020205020404" pitchFamily="49" charset="0"/>
              </a:rPr>
              <a:t>Child</a:t>
            </a:r>
            <a:r>
              <a:rPr lang="en-US" sz="2800" dirty="0"/>
              <a:t> edition(s) simultaneously edited</a:t>
            </a:r>
          </a:p>
          <a:p>
            <a:r>
              <a:rPr lang="en-US" sz="2800" dirty="0"/>
              <a:t>Roll-up is seamless</a:t>
            </a:r>
          </a:p>
        </p:txBody>
      </p:sp>
      <p:pic>
        <p:nvPicPr>
          <p:cNvPr id="67588" name="Picture 2"/>
          <p:cNvPicPr>
            <a:picLocks noChangeAspect="1" noChangeArrowheads="1"/>
          </p:cNvPicPr>
          <p:nvPr/>
        </p:nvPicPr>
        <p:blipFill>
          <a:blip r:embed="rId2" cstate="print"/>
          <a:srcRect l="45621" t="7500" r="-365" b="62500"/>
          <a:stretch>
            <a:fillRect/>
          </a:stretch>
        </p:blipFill>
        <p:spPr bwMode="auto">
          <a:xfrm>
            <a:off x="4724400" y="1968500"/>
            <a:ext cx="3886200" cy="2176463"/>
          </a:xfrm>
          <a:prstGeom prst="rect">
            <a:avLst/>
          </a:prstGeom>
          <a:noFill/>
          <a:ln w="9525">
            <a:noFill/>
            <a:miter lim="800000"/>
            <a:headEnd/>
            <a:tailEnd/>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000" dirty="0"/>
              <a:t>Versioning: Principal Concepts</a:t>
            </a:r>
          </a:p>
        </p:txBody>
      </p:sp>
      <p:sp>
        <p:nvSpPr>
          <p:cNvPr id="68611" name="Content Placeholder 2"/>
          <p:cNvSpPr>
            <a:spLocks noGrp="1"/>
          </p:cNvSpPr>
          <p:nvPr>
            <p:ph idx="1"/>
          </p:nvPr>
        </p:nvSpPr>
        <p:spPr>
          <a:xfrm>
            <a:off x="114300" y="1028700"/>
            <a:ext cx="8915400" cy="3429000"/>
          </a:xfrm>
        </p:spPr>
        <p:txBody>
          <a:bodyPr/>
          <a:lstStyle/>
          <a:p>
            <a:r>
              <a:rPr lang="en-US" sz="2800" dirty="0"/>
              <a:t>Edits are stored in “Supporting Tables”</a:t>
            </a:r>
          </a:p>
          <a:p>
            <a:r>
              <a:rPr lang="en-US" sz="2800" dirty="0"/>
              <a:t>Geographic changes (</a:t>
            </a:r>
            <a:r>
              <a:rPr lang="en-US" sz="2800" dirty="0" err="1"/>
              <a:t>linework</a:t>
            </a:r>
            <a:r>
              <a:rPr lang="en-US" sz="2800" dirty="0"/>
              <a:t>) are stored in Supporting Vector Tables</a:t>
            </a:r>
          </a:p>
          <a:p>
            <a:r>
              <a:rPr lang="en-US" sz="2800" dirty="0"/>
              <a:t>Attribute changes are stored in Supporting Delta Tables. </a:t>
            </a:r>
          </a:p>
          <a:p>
            <a:endParaRPr lang="en-US" dirty="0"/>
          </a:p>
        </p:txBody>
      </p:sp>
      <p:pic>
        <p:nvPicPr>
          <p:cNvPr id="68612" name="Picture 2"/>
          <p:cNvPicPr>
            <a:picLocks noChangeAspect="1" noChangeArrowheads="1"/>
          </p:cNvPicPr>
          <p:nvPr/>
        </p:nvPicPr>
        <p:blipFill>
          <a:blip r:embed="rId2" cstate="print"/>
          <a:srcRect l="2492" r="2794"/>
          <a:stretch>
            <a:fillRect/>
          </a:stretch>
        </p:blipFill>
        <p:spPr bwMode="auto">
          <a:xfrm>
            <a:off x="1445959" y="3419892"/>
            <a:ext cx="6252081" cy="2262187"/>
          </a:xfrm>
          <a:prstGeom prst="rect">
            <a:avLst/>
          </a:prstGeom>
          <a:noFill/>
          <a:ln w="9525">
            <a:noFill/>
            <a:miter lim="800000"/>
            <a:headEnd/>
            <a:tailEnd/>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000" dirty="0"/>
              <a:t>Delta Tables</a:t>
            </a:r>
          </a:p>
        </p:txBody>
      </p:sp>
      <p:sp>
        <p:nvSpPr>
          <p:cNvPr id="69635" name="Content Placeholder 2"/>
          <p:cNvSpPr>
            <a:spLocks noGrp="1"/>
          </p:cNvSpPr>
          <p:nvPr>
            <p:ph idx="1"/>
          </p:nvPr>
        </p:nvSpPr>
        <p:spPr/>
        <p:txBody>
          <a:bodyPr/>
          <a:lstStyle/>
          <a:p>
            <a:r>
              <a:rPr lang="en-US" dirty="0"/>
              <a:t>A = Add (insert)</a:t>
            </a:r>
          </a:p>
          <a:p>
            <a:r>
              <a:rPr lang="en-US" dirty="0"/>
              <a:t>D = Delete</a:t>
            </a:r>
          </a:p>
          <a:p>
            <a:r>
              <a:rPr lang="en-US" dirty="0"/>
              <a:t>U = Update (delete existing then add)</a:t>
            </a:r>
          </a:p>
        </p:txBody>
      </p:sp>
      <p:pic>
        <p:nvPicPr>
          <p:cNvPr id="69636" name="Picture 2"/>
          <p:cNvPicPr>
            <a:picLocks noChangeAspect="1" noChangeArrowheads="1"/>
          </p:cNvPicPr>
          <p:nvPr/>
        </p:nvPicPr>
        <p:blipFill>
          <a:blip r:embed="rId2" cstate="print"/>
          <a:srcRect l="51025" t="47531"/>
          <a:stretch>
            <a:fillRect/>
          </a:stretch>
        </p:blipFill>
        <p:spPr bwMode="auto">
          <a:xfrm>
            <a:off x="1891506" y="2781300"/>
            <a:ext cx="5360988" cy="1968500"/>
          </a:xfrm>
          <a:prstGeom prst="rect">
            <a:avLst/>
          </a:prstGeom>
          <a:noFill/>
          <a:ln w="9525">
            <a:noFill/>
            <a:miter lim="800000"/>
            <a:headEnd/>
            <a:tailEnd/>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000" dirty="0"/>
              <a:t>A Tree is Formed</a:t>
            </a:r>
          </a:p>
        </p:txBody>
      </p:sp>
      <p:sp>
        <p:nvSpPr>
          <p:cNvPr id="3" name="Content Placeholder 2"/>
          <p:cNvSpPr>
            <a:spLocks noGrp="1"/>
          </p:cNvSpPr>
          <p:nvPr>
            <p:ph idx="1"/>
          </p:nvPr>
        </p:nvSpPr>
        <p:spPr>
          <a:xfrm>
            <a:off x="228600" y="1651000"/>
            <a:ext cx="4724400" cy="3429000"/>
          </a:xfrm>
        </p:spPr>
        <p:txBody>
          <a:bodyPr/>
          <a:lstStyle/>
          <a:p>
            <a:r>
              <a:rPr lang="en-US"/>
              <a:t>As versions are created and changes are made, a tree grows</a:t>
            </a:r>
          </a:p>
          <a:p>
            <a:pPr lvl="1"/>
            <a:r>
              <a:rPr lang="en-US"/>
              <a:t>Q: What kind of tree?</a:t>
            </a:r>
          </a:p>
          <a:p>
            <a:pPr lvl="1"/>
            <a:r>
              <a:rPr lang="en-US" i="1"/>
              <a:t>A: A State Tree</a:t>
            </a:r>
          </a:p>
          <a:p>
            <a:endParaRPr lang="en-US"/>
          </a:p>
        </p:txBody>
      </p:sp>
      <p:pic>
        <p:nvPicPr>
          <p:cNvPr id="70660" name="Picture 2" descr="C:\Documents and Settings\Administrator\Local Settings\Temporary Internet Files\Content.IE5\R9EARL9A\MPj04372940000[1].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608513" y="1270000"/>
            <a:ext cx="4535487" cy="431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000" dirty="0"/>
              <a:t>Sort of an Upside-down Tree</a:t>
            </a:r>
          </a:p>
        </p:txBody>
      </p:sp>
      <p:pic>
        <p:nvPicPr>
          <p:cNvPr id="71683" name="Picture 2" descr="http://underthebaobab.files.wordpress.com/2009/02/south-africa-kruger-park-baobab-tree-in-sunset-large1.jpg"/>
          <p:cNvPicPr>
            <a:picLocks noChangeAspect="1" noChangeArrowheads="1"/>
          </p:cNvPicPr>
          <p:nvPr/>
        </p:nvPicPr>
        <p:blipFill>
          <a:blip r:embed="rId2" cstate="print"/>
          <a:srcRect/>
          <a:stretch>
            <a:fillRect/>
          </a:stretch>
        </p:blipFill>
        <p:spPr bwMode="auto">
          <a:xfrm>
            <a:off x="228600" y="1524000"/>
            <a:ext cx="4114800" cy="2857500"/>
          </a:xfrm>
          <a:prstGeom prst="rect">
            <a:avLst/>
          </a:prstGeom>
          <a:noFill/>
          <a:ln w="9525">
            <a:noFill/>
            <a:miter lim="800000"/>
            <a:headEnd/>
            <a:tailEnd/>
          </a:ln>
        </p:spPr>
      </p:pic>
      <p:pic>
        <p:nvPicPr>
          <p:cNvPr id="71684" name="Picture 2" descr="http://underthebaobab.files.wordpress.com/2009/02/south-africa-kruger-park-baobab-tree-in-sunset-large1.jpg"/>
          <p:cNvPicPr>
            <a:picLocks noChangeAspect="1" noChangeArrowheads="1"/>
          </p:cNvPicPr>
          <p:nvPr/>
        </p:nvPicPr>
        <p:blipFill>
          <a:blip r:embed="rId3" cstate="print"/>
          <a:srcRect/>
          <a:stretch>
            <a:fillRect/>
          </a:stretch>
        </p:blipFill>
        <p:spPr bwMode="auto">
          <a:xfrm>
            <a:off x="4648200" y="1524000"/>
            <a:ext cx="4114800" cy="2857500"/>
          </a:xfrm>
          <a:prstGeom prst="rect">
            <a:avLst/>
          </a:prstGeom>
          <a:noFill/>
          <a:ln w="9525">
            <a:noFill/>
            <a:miter lim="800000"/>
            <a:headEnd/>
            <a:tailEnd/>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000" dirty="0"/>
              <a:t>The State Tree</a:t>
            </a:r>
          </a:p>
        </p:txBody>
      </p:sp>
      <p:sp>
        <p:nvSpPr>
          <p:cNvPr id="72707" name="Oval 4"/>
          <p:cNvSpPr>
            <a:spLocks noChangeArrowheads="1"/>
          </p:cNvSpPr>
          <p:nvPr/>
        </p:nvSpPr>
        <p:spPr bwMode="auto">
          <a:xfrm>
            <a:off x="3886200" y="1778000"/>
            <a:ext cx="1219200" cy="1016000"/>
          </a:xfrm>
          <a:prstGeom prst="ellipse">
            <a:avLst/>
          </a:prstGeom>
          <a:solidFill>
            <a:schemeClr val="accent1"/>
          </a:solidFill>
          <a:ln w="9525" algn="ctr">
            <a:solidFill>
              <a:schemeClr val="tx1"/>
            </a:solidFill>
            <a:round/>
            <a:headEnd/>
            <a:tailEnd/>
          </a:ln>
        </p:spPr>
        <p:txBody>
          <a:bodyPr/>
          <a:lstStyle/>
          <a:p>
            <a:pPr>
              <a:spcBef>
                <a:spcPct val="0"/>
              </a:spcBef>
              <a:buFontTx/>
              <a:buNone/>
            </a:pPr>
            <a:endParaRPr lang="en-US">
              <a:solidFill>
                <a:schemeClr val="tx1"/>
              </a:solidFill>
              <a:latin typeface="Times New Roman" pitchFamily="18" charset="0"/>
            </a:endParaRPr>
          </a:p>
        </p:txBody>
      </p:sp>
      <p:sp>
        <p:nvSpPr>
          <p:cNvPr id="72708" name="Oval 5"/>
          <p:cNvSpPr>
            <a:spLocks noChangeArrowheads="1"/>
          </p:cNvSpPr>
          <p:nvPr/>
        </p:nvSpPr>
        <p:spPr bwMode="auto">
          <a:xfrm>
            <a:off x="2438400" y="3048000"/>
            <a:ext cx="1219200" cy="1016000"/>
          </a:xfrm>
          <a:prstGeom prst="ellipse">
            <a:avLst/>
          </a:prstGeom>
          <a:solidFill>
            <a:schemeClr val="accent1"/>
          </a:solidFill>
          <a:ln w="9525" algn="ctr">
            <a:solidFill>
              <a:schemeClr val="tx1"/>
            </a:solidFill>
            <a:round/>
            <a:headEnd/>
            <a:tailEnd/>
          </a:ln>
        </p:spPr>
        <p:txBody>
          <a:bodyPr/>
          <a:lstStyle/>
          <a:p>
            <a:pPr>
              <a:spcBef>
                <a:spcPct val="0"/>
              </a:spcBef>
              <a:buFontTx/>
              <a:buNone/>
            </a:pPr>
            <a:endParaRPr lang="en-US">
              <a:solidFill>
                <a:schemeClr val="tx1"/>
              </a:solidFill>
              <a:latin typeface="Times New Roman" pitchFamily="18" charset="0"/>
            </a:endParaRPr>
          </a:p>
        </p:txBody>
      </p:sp>
      <p:cxnSp>
        <p:nvCxnSpPr>
          <p:cNvPr id="72709" name="Straight Connector 8"/>
          <p:cNvCxnSpPr>
            <a:cxnSpLocks noChangeShapeType="1"/>
            <a:stCxn id="72707" idx="3"/>
          </p:cNvCxnSpPr>
          <p:nvPr/>
        </p:nvCxnSpPr>
        <p:spPr bwMode="auto">
          <a:xfrm rot="5400000">
            <a:off x="3475037" y="2522538"/>
            <a:ext cx="466725" cy="711200"/>
          </a:xfrm>
          <a:prstGeom prst="line">
            <a:avLst/>
          </a:prstGeom>
          <a:noFill/>
          <a:ln w="15875" algn="ctr">
            <a:solidFill>
              <a:schemeClr val="bg1"/>
            </a:solidFill>
            <a:round/>
            <a:headEnd/>
            <a:tailEnd/>
          </a:ln>
        </p:spPr>
      </p:cxnSp>
      <p:grpSp>
        <p:nvGrpSpPr>
          <p:cNvPr id="3" name="Group 12"/>
          <p:cNvGrpSpPr>
            <a:grpSpLocks/>
          </p:cNvGrpSpPr>
          <p:nvPr/>
        </p:nvGrpSpPr>
        <p:grpSpPr bwMode="auto">
          <a:xfrm>
            <a:off x="4927600" y="2644775"/>
            <a:ext cx="1701800" cy="1482725"/>
            <a:chOff x="4926852" y="3174252"/>
            <a:chExt cx="1702548" cy="1778748"/>
          </a:xfrm>
        </p:grpSpPr>
        <p:sp>
          <p:nvSpPr>
            <p:cNvPr id="72719" name="Oval 6"/>
            <p:cNvSpPr>
              <a:spLocks noChangeArrowheads="1"/>
            </p:cNvSpPr>
            <p:nvPr/>
          </p:nvSpPr>
          <p:spPr bwMode="auto">
            <a:xfrm>
              <a:off x="5410200" y="3733800"/>
              <a:ext cx="1219200" cy="1219200"/>
            </a:xfrm>
            <a:prstGeom prst="ellipse">
              <a:avLst/>
            </a:prstGeom>
            <a:solidFill>
              <a:schemeClr val="accent1"/>
            </a:solidFill>
            <a:ln w="9525" algn="ctr">
              <a:solidFill>
                <a:schemeClr val="tx1"/>
              </a:solidFill>
              <a:round/>
              <a:headEnd/>
              <a:tailEnd/>
            </a:ln>
          </p:spPr>
          <p:txBody>
            <a:bodyPr/>
            <a:lstStyle/>
            <a:p>
              <a:pPr>
                <a:spcBef>
                  <a:spcPct val="0"/>
                </a:spcBef>
                <a:buFontTx/>
                <a:buNone/>
              </a:pPr>
              <a:endParaRPr lang="en-US">
                <a:solidFill>
                  <a:schemeClr val="tx1"/>
                </a:solidFill>
                <a:latin typeface="Times New Roman" pitchFamily="18" charset="0"/>
              </a:endParaRPr>
            </a:p>
          </p:txBody>
        </p:sp>
        <p:cxnSp>
          <p:nvCxnSpPr>
            <p:cNvPr id="72720" name="Straight Connector 10"/>
            <p:cNvCxnSpPr>
              <a:cxnSpLocks noChangeShapeType="1"/>
              <a:stCxn id="72707" idx="5"/>
              <a:endCxn id="72719" idx="1"/>
            </p:cNvCxnSpPr>
            <p:nvPr/>
          </p:nvCxnSpPr>
          <p:spPr bwMode="auto">
            <a:xfrm rot="16200000" flipH="1">
              <a:off x="4888752" y="3212352"/>
              <a:ext cx="738096" cy="661896"/>
            </a:xfrm>
            <a:prstGeom prst="line">
              <a:avLst/>
            </a:prstGeom>
            <a:noFill/>
            <a:ln w="15875" algn="ctr">
              <a:solidFill>
                <a:schemeClr val="bg1"/>
              </a:solidFill>
              <a:round/>
              <a:headEnd/>
              <a:tailEnd/>
            </a:ln>
          </p:spPr>
        </p:cxnSp>
      </p:grpSp>
      <p:sp>
        <p:nvSpPr>
          <p:cNvPr id="72711" name="TextBox 11"/>
          <p:cNvSpPr txBox="1">
            <a:spLocks noChangeArrowheads="1"/>
          </p:cNvSpPr>
          <p:nvPr/>
        </p:nvSpPr>
        <p:spPr bwMode="auto">
          <a:xfrm>
            <a:off x="5181600" y="1968730"/>
            <a:ext cx="2971800" cy="523875"/>
          </a:xfrm>
          <a:prstGeom prst="rect">
            <a:avLst/>
          </a:prstGeom>
          <a:noFill/>
          <a:ln w="9525">
            <a:noFill/>
            <a:miter lim="800000"/>
            <a:headEnd/>
            <a:tailEnd/>
          </a:ln>
        </p:spPr>
        <p:txBody>
          <a:bodyPr>
            <a:spAutoFit/>
          </a:bodyPr>
          <a:lstStyle/>
          <a:p>
            <a:pPr>
              <a:buNone/>
            </a:pPr>
            <a:r>
              <a:rPr lang="en-US" sz="2800" dirty="0">
                <a:solidFill>
                  <a:schemeClr val="bg1">
                    <a:lumMod val="65000"/>
                  </a:schemeClr>
                </a:solidFill>
              </a:rPr>
              <a:t>Default: state 0</a:t>
            </a:r>
          </a:p>
        </p:txBody>
      </p:sp>
      <p:sp>
        <p:nvSpPr>
          <p:cNvPr id="72712" name="TextBox 14"/>
          <p:cNvSpPr txBox="1">
            <a:spLocks noChangeArrowheads="1"/>
          </p:cNvSpPr>
          <p:nvPr/>
        </p:nvSpPr>
        <p:spPr bwMode="auto">
          <a:xfrm>
            <a:off x="211664" y="2551905"/>
            <a:ext cx="2971800" cy="954088"/>
          </a:xfrm>
          <a:prstGeom prst="rect">
            <a:avLst/>
          </a:prstGeom>
          <a:noFill/>
          <a:ln w="9525">
            <a:noFill/>
            <a:miter lim="800000"/>
            <a:headEnd/>
            <a:tailEnd/>
          </a:ln>
        </p:spPr>
        <p:txBody>
          <a:bodyPr>
            <a:spAutoFit/>
          </a:bodyPr>
          <a:lstStyle/>
          <a:p>
            <a:pPr algn="ctr">
              <a:buNone/>
            </a:pPr>
            <a:r>
              <a:rPr lang="en-US" sz="2800" i="1" dirty="0">
                <a:solidFill>
                  <a:schemeClr val="bg1">
                    <a:lumMod val="65000"/>
                  </a:schemeClr>
                </a:solidFill>
              </a:rPr>
              <a:t>Arthur’s Court </a:t>
            </a:r>
            <a:r>
              <a:rPr lang="en-US" sz="2800" dirty="0">
                <a:solidFill>
                  <a:schemeClr val="bg1">
                    <a:lumMod val="65000"/>
                  </a:schemeClr>
                </a:solidFill>
              </a:rPr>
              <a:t>sub-division</a:t>
            </a:r>
          </a:p>
        </p:txBody>
      </p:sp>
      <p:sp>
        <p:nvSpPr>
          <p:cNvPr id="72713" name="TextBox 15"/>
          <p:cNvSpPr txBox="1">
            <a:spLocks noChangeArrowheads="1"/>
          </p:cNvSpPr>
          <p:nvPr/>
        </p:nvSpPr>
        <p:spPr bwMode="auto">
          <a:xfrm>
            <a:off x="6629400" y="3302000"/>
            <a:ext cx="2286000" cy="954088"/>
          </a:xfrm>
          <a:prstGeom prst="rect">
            <a:avLst/>
          </a:prstGeom>
          <a:noFill/>
          <a:ln w="9525">
            <a:noFill/>
            <a:miter lim="800000"/>
            <a:headEnd/>
            <a:tailEnd/>
          </a:ln>
        </p:spPr>
        <p:txBody>
          <a:bodyPr>
            <a:spAutoFit/>
          </a:bodyPr>
          <a:lstStyle/>
          <a:p>
            <a:pPr algn="ctr">
              <a:buNone/>
            </a:pPr>
            <a:r>
              <a:rPr lang="en-US" sz="2800" dirty="0">
                <a:solidFill>
                  <a:schemeClr val="bg1">
                    <a:lumMod val="65000"/>
                  </a:schemeClr>
                </a:solidFill>
              </a:rPr>
              <a:t>[Another] sub-division</a:t>
            </a:r>
          </a:p>
        </p:txBody>
      </p:sp>
      <p:grpSp>
        <p:nvGrpSpPr>
          <p:cNvPr id="4" name="Group 19"/>
          <p:cNvGrpSpPr>
            <a:grpSpLocks/>
          </p:cNvGrpSpPr>
          <p:nvPr/>
        </p:nvGrpSpPr>
        <p:grpSpPr bwMode="auto">
          <a:xfrm>
            <a:off x="1248302" y="1242833"/>
            <a:ext cx="2663298" cy="1200329"/>
            <a:chOff x="1248302" y="1491574"/>
            <a:chExt cx="2663298" cy="1439651"/>
          </a:xfrm>
        </p:grpSpPr>
        <p:sp>
          <p:nvSpPr>
            <p:cNvPr id="72717" name="Freeform 17"/>
            <p:cNvSpPr>
              <a:spLocks/>
            </p:cNvSpPr>
            <p:nvPr/>
          </p:nvSpPr>
          <p:spPr bwMode="auto">
            <a:xfrm>
              <a:off x="2667000" y="2362200"/>
              <a:ext cx="1244600" cy="475729"/>
            </a:xfrm>
            <a:custGeom>
              <a:avLst/>
              <a:gdLst>
                <a:gd name="T0" fmla="*/ 0 w 1244600"/>
                <a:gd name="T1" fmla="*/ 0 h 475729"/>
                <a:gd name="T2" fmla="*/ 8466 w 1244600"/>
                <a:gd name="T3" fmla="*/ 93134 h 475729"/>
                <a:gd name="T4" fmla="*/ 42333 w 1244600"/>
                <a:gd name="T5" fmla="*/ 237067 h 475729"/>
                <a:gd name="T6" fmla="*/ 76200 w 1244600"/>
                <a:gd name="T7" fmla="*/ 313267 h 475729"/>
                <a:gd name="T8" fmla="*/ 101600 w 1244600"/>
                <a:gd name="T9" fmla="*/ 338667 h 475729"/>
                <a:gd name="T10" fmla="*/ 237066 w 1244600"/>
                <a:gd name="T11" fmla="*/ 389467 h 475729"/>
                <a:gd name="T12" fmla="*/ 355600 w 1244600"/>
                <a:gd name="T13" fmla="*/ 423334 h 475729"/>
                <a:gd name="T14" fmla="*/ 423333 w 1244600"/>
                <a:gd name="T15" fmla="*/ 431800 h 475729"/>
                <a:gd name="T16" fmla="*/ 541866 w 1244600"/>
                <a:gd name="T17" fmla="*/ 457200 h 475729"/>
                <a:gd name="T18" fmla="*/ 635000 w 1244600"/>
                <a:gd name="T19" fmla="*/ 465667 h 475729"/>
                <a:gd name="T20" fmla="*/ 1244600 w 1244600"/>
                <a:gd name="T21" fmla="*/ 474134 h 47572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44600" h="475729">
                  <a:moveTo>
                    <a:pt x="0" y="0"/>
                  </a:moveTo>
                  <a:cubicBezTo>
                    <a:pt x="2822" y="31045"/>
                    <a:pt x="4600" y="62202"/>
                    <a:pt x="8466" y="93134"/>
                  </a:cubicBezTo>
                  <a:cubicBezTo>
                    <a:pt x="12209" y="123076"/>
                    <a:pt x="41512" y="234603"/>
                    <a:pt x="42333" y="237067"/>
                  </a:cubicBezTo>
                  <a:cubicBezTo>
                    <a:pt x="52168" y="266572"/>
                    <a:pt x="56607" y="283877"/>
                    <a:pt x="76200" y="313267"/>
                  </a:cubicBezTo>
                  <a:cubicBezTo>
                    <a:pt x="82842" y="323230"/>
                    <a:pt x="91498" y="332239"/>
                    <a:pt x="101600" y="338667"/>
                  </a:cubicBezTo>
                  <a:cubicBezTo>
                    <a:pt x="177810" y="387165"/>
                    <a:pt x="156220" y="362519"/>
                    <a:pt x="237066" y="389467"/>
                  </a:cubicBezTo>
                  <a:cubicBezTo>
                    <a:pt x="281984" y="404440"/>
                    <a:pt x="307006" y="414223"/>
                    <a:pt x="355600" y="423334"/>
                  </a:cubicBezTo>
                  <a:cubicBezTo>
                    <a:pt x="377964" y="427527"/>
                    <a:pt x="400755" y="428978"/>
                    <a:pt x="423333" y="431800"/>
                  </a:cubicBezTo>
                  <a:cubicBezTo>
                    <a:pt x="472016" y="448028"/>
                    <a:pt x="463468" y="446509"/>
                    <a:pt x="541866" y="457200"/>
                  </a:cubicBezTo>
                  <a:cubicBezTo>
                    <a:pt x="572753" y="461412"/>
                    <a:pt x="603846" y="464574"/>
                    <a:pt x="635000" y="465667"/>
                  </a:cubicBezTo>
                  <a:cubicBezTo>
                    <a:pt x="921752" y="475729"/>
                    <a:pt x="994111" y="474134"/>
                    <a:pt x="1244600" y="474134"/>
                  </a:cubicBezTo>
                </a:path>
              </a:pathLst>
            </a:custGeom>
            <a:noFill/>
            <a:ln w="31750" cap="flat" cmpd="sng" algn="ctr">
              <a:solidFill>
                <a:srgbClr val="FF0000"/>
              </a:solidFill>
              <a:prstDash val="solid"/>
              <a:round/>
              <a:headEnd type="none" w="med" len="med"/>
              <a:tailEnd type="triangle" w="lg" len="lg"/>
            </a:ln>
          </p:spPr>
          <p:txBody>
            <a:bodyPr/>
            <a:lstStyle/>
            <a:p>
              <a:endParaRPr lang="en-US"/>
            </a:p>
          </p:txBody>
        </p:sp>
        <p:sp>
          <p:nvSpPr>
            <p:cNvPr id="72718" name="TextBox 18"/>
            <p:cNvSpPr txBox="1">
              <a:spLocks noChangeArrowheads="1"/>
            </p:cNvSpPr>
            <p:nvPr/>
          </p:nvSpPr>
          <p:spPr bwMode="auto">
            <a:xfrm>
              <a:off x="1248302" y="1491574"/>
              <a:ext cx="2133600" cy="1439651"/>
            </a:xfrm>
            <a:prstGeom prst="rect">
              <a:avLst/>
            </a:prstGeom>
            <a:noFill/>
            <a:ln w="9525">
              <a:noFill/>
              <a:miter lim="800000"/>
              <a:headEnd/>
              <a:tailEnd/>
            </a:ln>
          </p:spPr>
          <p:txBody>
            <a:bodyPr>
              <a:spAutoFit/>
            </a:bodyPr>
            <a:lstStyle/>
            <a:p>
              <a:pPr>
                <a:buNone/>
              </a:pPr>
              <a:r>
                <a:rPr lang="en-US" sz="3600" dirty="0">
                  <a:solidFill>
                    <a:schemeClr val="bg1">
                      <a:lumMod val="65000"/>
                    </a:schemeClr>
                  </a:solidFill>
                  <a:latin typeface="Van Dijk" pitchFamily="66" charset="0"/>
                </a:rPr>
                <a:t>Tree Trunk</a:t>
              </a:r>
            </a:p>
          </p:txBody>
        </p:sp>
      </p:grpSp>
      <p:sp>
        <p:nvSpPr>
          <p:cNvPr id="72715" name="Freeform 20"/>
          <p:cNvSpPr>
            <a:spLocks/>
          </p:cNvSpPr>
          <p:nvPr/>
        </p:nvSpPr>
        <p:spPr bwMode="auto">
          <a:xfrm>
            <a:off x="3436938" y="3986213"/>
            <a:ext cx="568325" cy="606425"/>
          </a:xfrm>
          <a:custGeom>
            <a:avLst/>
            <a:gdLst>
              <a:gd name="T0" fmla="*/ 0 w 568513"/>
              <a:gd name="T1" fmla="*/ 0 h 728133"/>
              <a:gd name="T2" fmla="*/ 67733 w 568513"/>
              <a:gd name="T3" fmla="*/ 28222 h 728133"/>
              <a:gd name="T4" fmla="*/ 84666 w 568513"/>
              <a:gd name="T5" fmla="*/ 42333 h 728133"/>
              <a:gd name="T6" fmla="*/ 135466 w 568513"/>
              <a:gd name="T7" fmla="*/ 70555 h 728133"/>
              <a:gd name="T8" fmla="*/ 160866 w 568513"/>
              <a:gd name="T9" fmla="*/ 91722 h 728133"/>
              <a:gd name="T10" fmla="*/ 245533 w 568513"/>
              <a:gd name="T11" fmla="*/ 141111 h 728133"/>
              <a:gd name="T12" fmla="*/ 347133 w 568513"/>
              <a:gd name="T13" fmla="*/ 218722 h 728133"/>
              <a:gd name="T14" fmla="*/ 355600 w 568513"/>
              <a:gd name="T15" fmla="*/ 239889 h 728133"/>
              <a:gd name="T16" fmla="*/ 406400 w 568513"/>
              <a:gd name="T17" fmla="*/ 282222 h 728133"/>
              <a:gd name="T18" fmla="*/ 423333 w 568513"/>
              <a:gd name="T19" fmla="*/ 296334 h 728133"/>
              <a:gd name="T20" fmla="*/ 457200 w 568513"/>
              <a:gd name="T21" fmla="*/ 331611 h 728133"/>
              <a:gd name="T22" fmla="*/ 482600 w 568513"/>
              <a:gd name="T23" fmla="*/ 366889 h 728133"/>
              <a:gd name="T24" fmla="*/ 491066 w 568513"/>
              <a:gd name="T25" fmla="*/ 388055 h 728133"/>
              <a:gd name="T26" fmla="*/ 508000 w 568513"/>
              <a:gd name="T27" fmla="*/ 409222 h 728133"/>
              <a:gd name="T28" fmla="*/ 524933 w 568513"/>
              <a:gd name="T29" fmla="*/ 451555 h 728133"/>
              <a:gd name="T30" fmla="*/ 533400 w 568513"/>
              <a:gd name="T31" fmla="*/ 479778 h 728133"/>
              <a:gd name="T32" fmla="*/ 550333 w 568513"/>
              <a:gd name="T33" fmla="*/ 522111 h 728133"/>
              <a:gd name="T34" fmla="*/ 558800 w 568513"/>
              <a:gd name="T35" fmla="*/ 543278 h 728133"/>
              <a:gd name="T36" fmla="*/ 567266 w 568513"/>
              <a:gd name="T37" fmla="*/ 578555 h 728133"/>
              <a:gd name="T38" fmla="*/ 567266 w 568513"/>
              <a:gd name="T39" fmla="*/ 606778 h 72813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68513" h="728133">
                <a:moveTo>
                  <a:pt x="0" y="0"/>
                </a:moveTo>
                <a:cubicBezTo>
                  <a:pt x="32879" y="10959"/>
                  <a:pt x="32743" y="8873"/>
                  <a:pt x="67733" y="33866"/>
                </a:cubicBezTo>
                <a:cubicBezTo>
                  <a:pt x="74229" y="38506"/>
                  <a:pt x="78280" y="46010"/>
                  <a:pt x="84666" y="50800"/>
                </a:cubicBezTo>
                <a:cubicBezTo>
                  <a:pt x="100947" y="63011"/>
                  <a:pt x="119402" y="72172"/>
                  <a:pt x="135466" y="84666"/>
                </a:cubicBezTo>
                <a:cubicBezTo>
                  <a:pt x="144917" y="92017"/>
                  <a:pt x="151375" y="102766"/>
                  <a:pt x="160866" y="110066"/>
                </a:cubicBezTo>
                <a:cubicBezTo>
                  <a:pt x="188172" y="131070"/>
                  <a:pt x="221173" y="144973"/>
                  <a:pt x="245533" y="169333"/>
                </a:cubicBezTo>
                <a:cubicBezTo>
                  <a:pt x="323244" y="247044"/>
                  <a:pt x="287722" y="217908"/>
                  <a:pt x="347133" y="262466"/>
                </a:cubicBezTo>
                <a:cubicBezTo>
                  <a:pt x="349955" y="270933"/>
                  <a:pt x="350121" y="280821"/>
                  <a:pt x="355600" y="287866"/>
                </a:cubicBezTo>
                <a:cubicBezTo>
                  <a:pt x="370302" y="306769"/>
                  <a:pt x="389467" y="321733"/>
                  <a:pt x="406400" y="338666"/>
                </a:cubicBezTo>
                <a:cubicBezTo>
                  <a:pt x="412044" y="344311"/>
                  <a:pt x="418905" y="348958"/>
                  <a:pt x="423333" y="355600"/>
                </a:cubicBezTo>
                <a:cubicBezTo>
                  <a:pt x="444694" y="387642"/>
                  <a:pt x="433071" y="373805"/>
                  <a:pt x="457200" y="397933"/>
                </a:cubicBezTo>
                <a:cubicBezTo>
                  <a:pt x="481183" y="469886"/>
                  <a:pt x="447734" y="382157"/>
                  <a:pt x="482600" y="440266"/>
                </a:cubicBezTo>
                <a:cubicBezTo>
                  <a:pt x="487192" y="447919"/>
                  <a:pt x="487075" y="457684"/>
                  <a:pt x="491066" y="465666"/>
                </a:cubicBezTo>
                <a:cubicBezTo>
                  <a:pt x="495617" y="474768"/>
                  <a:pt x="502355" y="482599"/>
                  <a:pt x="508000" y="491066"/>
                </a:cubicBezTo>
                <a:cubicBezTo>
                  <a:pt x="513644" y="507999"/>
                  <a:pt x="520604" y="524550"/>
                  <a:pt x="524933" y="541866"/>
                </a:cubicBezTo>
                <a:cubicBezTo>
                  <a:pt x="527755" y="553155"/>
                  <a:pt x="530056" y="564587"/>
                  <a:pt x="533400" y="575733"/>
                </a:cubicBezTo>
                <a:cubicBezTo>
                  <a:pt x="538529" y="592830"/>
                  <a:pt x="544689" y="609600"/>
                  <a:pt x="550333" y="626533"/>
                </a:cubicBezTo>
                <a:cubicBezTo>
                  <a:pt x="553155" y="635000"/>
                  <a:pt x="557050" y="643182"/>
                  <a:pt x="558800" y="651933"/>
                </a:cubicBezTo>
                <a:cubicBezTo>
                  <a:pt x="561622" y="666044"/>
                  <a:pt x="565677" y="679964"/>
                  <a:pt x="567266" y="694266"/>
                </a:cubicBezTo>
                <a:cubicBezTo>
                  <a:pt x="568513" y="705486"/>
                  <a:pt x="567266" y="716844"/>
                  <a:pt x="567266" y="728133"/>
                </a:cubicBezTo>
              </a:path>
            </a:pathLst>
          </a:custGeom>
          <a:noFill/>
          <a:ln w="31750" cap="flat" cmpd="sng" algn="ctr">
            <a:solidFill>
              <a:srgbClr val="FF0000"/>
            </a:solidFill>
            <a:prstDash val="solid"/>
            <a:round/>
            <a:headEnd type="triangle" w="lg" len="lg"/>
            <a:tailEnd type="none" w="lg" len="lg"/>
          </a:ln>
        </p:spPr>
        <p:txBody>
          <a:bodyPr/>
          <a:lstStyle/>
          <a:p>
            <a:endParaRPr lang="en-US"/>
          </a:p>
        </p:txBody>
      </p:sp>
      <p:sp>
        <p:nvSpPr>
          <p:cNvPr id="72716" name="TextBox 21"/>
          <p:cNvSpPr txBox="1">
            <a:spLocks noChangeArrowheads="1"/>
          </p:cNvSpPr>
          <p:nvPr/>
        </p:nvSpPr>
        <p:spPr bwMode="auto">
          <a:xfrm>
            <a:off x="2971800" y="4572000"/>
            <a:ext cx="2438936" cy="646113"/>
          </a:xfrm>
          <a:prstGeom prst="rect">
            <a:avLst/>
          </a:prstGeom>
          <a:noFill/>
          <a:ln w="9525">
            <a:noFill/>
            <a:miter lim="800000"/>
            <a:headEnd/>
            <a:tailEnd/>
          </a:ln>
        </p:spPr>
        <p:txBody>
          <a:bodyPr wrap="square">
            <a:spAutoFit/>
          </a:bodyPr>
          <a:lstStyle/>
          <a:p>
            <a:pPr>
              <a:buNone/>
            </a:pPr>
            <a:r>
              <a:rPr lang="en-US" sz="3600" dirty="0">
                <a:solidFill>
                  <a:schemeClr val="bg1">
                    <a:lumMod val="65000"/>
                  </a:schemeClr>
                </a:solidFill>
                <a:latin typeface="Van Dijk" pitchFamily="66" charset="0"/>
              </a:rPr>
              <a:t>Branches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000" dirty="0"/>
              <a:t>Multiple Versions</a:t>
            </a:r>
            <a:r>
              <a:rPr lang="en-US" dirty="0"/>
              <a:t>	</a:t>
            </a:r>
          </a:p>
        </p:txBody>
      </p:sp>
      <p:sp>
        <p:nvSpPr>
          <p:cNvPr id="73731" name="Content Placeholder 2"/>
          <p:cNvSpPr>
            <a:spLocks noGrp="1"/>
          </p:cNvSpPr>
          <p:nvPr>
            <p:ph idx="1"/>
          </p:nvPr>
        </p:nvSpPr>
        <p:spPr/>
        <p:txBody>
          <a:bodyPr/>
          <a:lstStyle/>
          <a:p>
            <a:r>
              <a:rPr lang="en-US" dirty="0"/>
              <a:t>Multiple versions are allowed</a:t>
            </a:r>
          </a:p>
          <a:p>
            <a:pPr lvl="1"/>
            <a:r>
              <a:rPr lang="en-US" dirty="0"/>
              <a:t>Versions can be based upon location (north edits, south edits), projects (sub-divisions), or other logic decided upon by the GIS Manager.</a:t>
            </a:r>
          </a:p>
          <a:p>
            <a:r>
              <a:rPr lang="en-US" dirty="0"/>
              <a:t>Batch reconcile and post are supported</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000" dirty="0"/>
              <a:t>The Day of Reconciliation</a:t>
            </a:r>
          </a:p>
        </p:txBody>
      </p:sp>
      <p:sp>
        <p:nvSpPr>
          <p:cNvPr id="74755" name="Content Placeholder 2"/>
          <p:cNvSpPr>
            <a:spLocks noGrp="1"/>
          </p:cNvSpPr>
          <p:nvPr>
            <p:ph idx="1"/>
          </p:nvPr>
        </p:nvSpPr>
        <p:spPr/>
        <p:txBody>
          <a:bodyPr/>
          <a:lstStyle/>
          <a:p>
            <a:r>
              <a:rPr lang="en-US" dirty="0"/>
              <a:t>Arthur’s Court sub-division edits have been completed</a:t>
            </a:r>
          </a:p>
          <a:p>
            <a:pPr lvl="1"/>
            <a:r>
              <a:rPr lang="en-US" dirty="0"/>
              <a:t>Time to </a:t>
            </a:r>
            <a:r>
              <a:rPr lang="en-US" b="1" dirty="0"/>
              <a:t>reconcile</a:t>
            </a:r>
          </a:p>
          <a:p>
            <a:pPr lvl="1"/>
            <a:r>
              <a:rPr lang="en-US" dirty="0"/>
              <a:t>This process looks for conflicts</a:t>
            </a:r>
          </a:p>
          <a:p>
            <a:pPr lvl="1"/>
            <a:r>
              <a:rPr lang="en-US" dirty="0"/>
              <a:t>Once all conflicts have been resolved…</a:t>
            </a:r>
          </a:p>
          <a:p>
            <a:pPr lvl="1"/>
            <a:r>
              <a:rPr lang="en-US" dirty="0"/>
              <a:t>Reconciliation is complete</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000" dirty="0"/>
              <a:t>Post</a:t>
            </a:r>
          </a:p>
        </p:txBody>
      </p:sp>
      <p:sp>
        <p:nvSpPr>
          <p:cNvPr id="75779" name="Content Placeholder 2"/>
          <p:cNvSpPr>
            <a:spLocks noGrp="1"/>
          </p:cNvSpPr>
          <p:nvPr>
            <p:ph idx="1"/>
          </p:nvPr>
        </p:nvSpPr>
        <p:spPr/>
        <p:txBody>
          <a:bodyPr/>
          <a:lstStyle/>
          <a:p>
            <a:r>
              <a:rPr lang="en-US" dirty="0"/>
              <a:t>To roll-up the edits back to the “trunk of the state tree” we </a:t>
            </a:r>
            <a:r>
              <a:rPr lang="en-US" b="1" u="sng" dirty="0"/>
              <a:t>Post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A64FE-8A15-4625-8D06-5E6FD479084D}"/>
              </a:ext>
            </a:extLst>
          </p:cNvPr>
          <p:cNvSpPr>
            <a:spLocks noGrp="1"/>
          </p:cNvSpPr>
          <p:nvPr>
            <p:ph type="title"/>
          </p:nvPr>
        </p:nvSpPr>
        <p:spPr/>
        <p:txBody>
          <a:bodyPr/>
          <a:lstStyle/>
          <a:p>
            <a:r>
              <a:rPr lang="en-US" dirty="0"/>
              <a:t>Differentiation</a:t>
            </a:r>
          </a:p>
        </p:txBody>
      </p:sp>
      <p:sp>
        <p:nvSpPr>
          <p:cNvPr id="3" name="Content Placeholder 2">
            <a:extLst>
              <a:ext uri="{FF2B5EF4-FFF2-40B4-BE49-F238E27FC236}">
                <a16:creationId xmlns:a16="http://schemas.microsoft.com/office/drawing/2014/main" id="{5AB35D07-9CE8-4924-B611-A50CAFA4D90F}"/>
              </a:ext>
            </a:extLst>
          </p:cNvPr>
          <p:cNvSpPr>
            <a:spLocks noGrp="1"/>
          </p:cNvSpPr>
          <p:nvPr>
            <p:ph idx="1"/>
          </p:nvPr>
        </p:nvSpPr>
        <p:spPr/>
        <p:txBody>
          <a:bodyPr/>
          <a:lstStyle/>
          <a:p>
            <a:r>
              <a:rPr lang="en-US" dirty="0"/>
              <a:t>What differentiates a feature class from a stand-alone table?</a:t>
            </a:r>
          </a:p>
          <a:p>
            <a:pPr lvl="1"/>
            <a:r>
              <a:rPr lang="en-US" dirty="0"/>
              <a:t>The SHAPE field (recall </a:t>
            </a:r>
            <a:r>
              <a:rPr lang="en-US" i="1" dirty="0"/>
              <a:t>inheritance</a:t>
            </a:r>
            <a:r>
              <a:rPr lang="en-US" dirty="0"/>
              <a:t> from the Feature CLASS in the </a:t>
            </a:r>
            <a:r>
              <a:rPr lang="en-US" dirty="0" err="1"/>
              <a:t>ArcObjects</a:t>
            </a:r>
            <a:r>
              <a:rPr lang="en-US" dirty="0"/>
              <a:t> framework)</a:t>
            </a:r>
          </a:p>
          <a:p>
            <a:pPr lvl="1"/>
            <a:r>
              <a:rPr lang="en-US" dirty="0"/>
              <a:t>Area and Length fields are topologically derived from the SHAPE field</a:t>
            </a:r>
          </a:p>
          <a:p>
            <a:r>
              <a:rPr lang="en-US" dirty="0"/>
              <a:t>What is the SHAPE field (really!)</a:t>
            </a:r>
          </a:p>
          <a:p>
            <a:pPr lvl="1"/>
            <a:r>
              <a:rPr lang="en-US" dirty="0"/>
              <a:t>It is a field (attribute) storing LOB data</a:t>
            </a:r>
          </a:p>
          <a:p>
            <a:pPr lvl="1"/>
            <a:r>
              <a:rPr lang="en-US" dirty="0"/>
              <a:t>This may seem </a:t>
            </a:r>
            <a:r>
              <a:rPr lang="en-US" i="1" dirty="0"/>
              <a:t>special</a:t>
            </a:r>
            <a:r>
              <a:rPr lang="en-US" dirty="0"/>
              <a:t> to us, but its just another DATA TYPE</a:t>
            </a:r>
          </a:p>
        </p:txBody>
      </p:sp>
    </p:spTree>
    <p:extLst>
      <p:ext uri="{BB962C8B-B14F-4D97-AF65-F5344CB8AC3E}">
        <p14:creationId xmlns:p14="http://schemas.microsoft.com/office/powerpoint/2010/main" val="57538298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Two Approaches to Versioning</a:t>
            </a:r>
          </a:p>
        </p:txBody>
      </p:sp>
      <p:sp>
        <p:nvSpPr>
          <p:cNvPr id="3" name="Content Placeholder 2"/>
          <p:cNvSpPr>
            <a:spLocks noGrp="1"/>
          </p:cNvSpPr>
          <p:nvPr>
            <p:ph idx="1"/>
          </p:nvPr>
        </p:nvSpPr>
        <p:spPr/>
        <p:txBody>
          <a:bodyPr/>
          <a:lstStyle/>
          <a:p>
            <a:r>
              <a:rPr lang="en-US" b="1" dirty="0"/>
              <a:t>Classic/traditional versioning </a:t>
            </a:r>
            <a:r>
              <a:rPr lang="en-US" dirty="0"/>
              <a:t>where the editor connects directly to the RDBMS and makes edits within the database</a:t>
            </a:r>
          </a:p>
          <a:p>
            <a:r>
              <a:rPr lang="en-US" b="1" dirty="0"/>
              <a:t>Branch versioning </a:t>
            </a:r>
            <a:r>
              <a:rPr lang="en-US" dirty="0"/>
              <a:t>where the editor connects via the web and makes edits through a feature services model (not directly connected to the RDBMS)</a:t>
            </a:r>
          </a:p>
        </p:txBody>
      </p:sp>
    </p:spTree>
    <p:extLst>
      <p:ext uri="{BB962C8B-B14F-4D97-AF65-F5344CB8AC3E}">
        <p14:creationId xmlns:p14="http://schemas.microsoft.com/office/powerpoint/2010/main" val="99973859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000" dirty="0"/>
              <a:t>Under Traditional Versioning</a:t>
            </a:r>
          </a:p>
        </p:txBody>
      </p:sp>
      <p:sp>
        <p:nvSpPr>
          <p:cNvPr id="76803" name="Content Placeholder 2"/>
          <p:cNvSpPr>
            <a:spLocks noGrp="1"/>
          </p:cNvSpPr>
          <p:nvPr>
            <p:ph idx="1"/>
          </p:nvPr>
        </p:nvSpPr>
        <p:spPr/>
        <p:txBody>
          <a:bodyPr/>
          <a:lstStyle/>
          <a:p>
            <a:r>
              <a:rPr lang="en-US" dirty="0"/>
              <a:t>Performance can degrade with active databases</a:t>
            </a:r>
          </a:p>
          <a:p>
            <a:pPr lvl="1"/>
            <a:r>
              <a:rPr lang="en-US" dirty="0"/>
              <a:t>Workflow itself can generate unnecessary versions</a:t>
            </a:r>
          </a:p>
          <a:p>
            <a:pPr lvl="1"/>
            <a:r>
              <a:rPr lang="en-US" dirty="0"/>
              <a:t>Delta tables </a:t>
            </a:r>
            <a:r>
              <a:rPr lang="en-US" u="sng" dirty="0"/>
              <a:t>will </a:t>
            </a:r>
            <a:r>
              <a:rPr lang="en-US" dirty="0"/>
              <a:t>become large over time</a:t>
            </a:r>
          </a:p>
          <a:p>
            <a:r>
              <a:rPr lang="en-US" dirty="0"/>
              <a:t>Substantial role for the DB Admin and GIS Manager</a:t>
            </a:r>
          </a:p>
          <a:p>
            <a:pPr lvl="1"/>
            <a:r>
              <a:rPr lang="en-US" dirty="0">
                <a:solidFill>
                  <a:schemeClr val="bg1"/>
                </a:solidFill>
              </a:rPr>
              <a:t>DBMS statistics may need to be refreshed or reviewed by the DB Admin</a:t>
            </a:r>
          </a:p>
          <a:p>
            <a:pPr lvl="1"/>
            <a:endParaRPr lang="en-US" dirty="0"/>
          </a:p>
          <a:p>
            <a:pPr lvl="1"/>
            <a:endParaRPr lang="en-US"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000" dirty="0"/>
              <a:t>The Cure</a:t>
            </a:r>
          </a:p>
        </p:txBody>
      </p:sp>
      <p:sp>
        <p:nvSpPr>
          <p:cNvPr id="77827" name="Content Placeholder 2"/>
          <p:cNvSpPr>
            <a:spLocks noGrp="1"/>
          </p:cNvSpPr>
          <p:nvPr>
            <p:ph idx="1"/>
          </p:nvPr>
        </p:nvSpPr>
        <p:spPr/>
        <p:txBody>
          <a:bodyPr/>
          <a:lstStyle/>
          <a:p>
            <a:r>
              <a:rPr lang="en-US" dirty="0"/>
              <a:t>For many of these ArcGIS-centric performance issues is </a:t>
            </a:r>
            <a:r>
              <a:rPr lang="en-US" i="1" dirty="0"/>
              <a:t>compressing the database</a:t>
            </a:r>
          </a:p>
          <a:p>
            <a:pPr lvl="1"/>
            <a:r>
              <a:rPr lang="en-US" dirty="0"/>
              <a:t>Moves common rows from delta tables into base tables</a:t>
            </a:r>
          </a:p>
          <a:p>
            <a:pPr lvl="1"/>
            <a:r>
              <a:rPr lang="en-US" dirty="0"/>
              <a:t>Reduces depth of the state tree by removing states no longer needed</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000" dirty="0"/>
              <a:t>Compression Example</a:t>
            </a:r>
          </a:p>
        </p:txBody>
      </p:sp>
      <p:pic>
        <p:nvPicPr>
          <p:cNvPr id="78851" name="Picture 2"/>
          <p:cNvPicPr>
            <a:picLocks noChangeAspect="1" noChangeArrowheads="1"/>
          </p:cNvPicPr>
          <p:nvPr/>
        </p:nvPicPr>
        <p:blipFill>
          <a:blip r:embed="rId3" cstate="print"/>
          <a:srcRect l="2499"/>
          <a:stretch>
            <a:fillRect/>
          </a:stretch>
        </p:blipFill>
        <p:spPr bwMode="auto">
          <a:xfrm>
            <a:off x="304800" y="1210038"/>
            <a:ext cx="8382000" cy="3468688"/>
          </a:xfrm>
          <a:prstGeom prst="rect">
            <a:avLst/>
          </a:prstGeom>
          <a:noFill/>
          <a:ln w="9525">
            <a:noFill/>
            <a:miter lim="800000"/>
            <a:headEnd/>
            <a:tailEnd/>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Under Branch Versioning….</a:t>
            </a:r>
          </a:p>
        </p:txBody>
      </p:sp>
      <p:sp>
        <p:nvSpPr>
          <p:cNvPr id="3" name="Content Placeholder 2"/>
          <p:cNvSpPr>
            <a:spLocks noGrp="1"/>
          </p:cNvSpPr>
          <p:nvPr>
            <p:ph idx="1"/>
          </p:nvPr>
        </p:nvSpPr>
        <p:spPr/>
        <p:txBody>
          <a:bodyPr/>
          <a:lstStyle/>
          <a:p>
            <a:r>
              <a:rPr lang="en-US" dirty="0"/>
              <a:t>DB Admin role is nearly eliminated</a:t>
            </a:r>
          </a:p>
          <a:p>
            <a:pPr lvl="1"/>
            <a:r>
              <a:rPr lang="en-US" dirty="0"/>
              <a:t>Compression is not needed</a:t>
            </a:r>
          </a:p>
          <a:p>
            <a:r>
              <a:rPr lang="en-US" dirty="0"/>
              <a:t>All versions are flat, </a:t>
            </a:r>
            <a:r>
              <a:rPr lang="en-US" dirty="0">
                <a:latin typeface="Courier New" panose="02070309020205020404" pitchFamily="49" charset="0"/>
                <a:cs typeface="Courier New" panose="02070309020205020404" pitchFamily="49" charset="0"/>
              </a:rPr>
              <a:t>Parent-Child</a:t>
            </a:r>
            <a:r>
              <a:rPr lang="en-US" dirty="0"/>
              <a:t> relationships</a:t>
            </a:r>
          </a:p>
          <a:p>
            <a:r>
              <a:rPr lang="en-US" dirty="0"/>
              <a:t>No “grand-child” versions</a:t>
            </a:r>
          </a:p>
          <a:p>
            <a:r>
              <a:rPr lang="en-US" dirty="0"/>
              <a:t>You will learn Branch versioning</a:t>
            </a:r>
          </a:p>
          <a:p>
            <a:pPr marL="0" indent="0">
              <a:buNone/>
            </a:pPr>
            <a:endParaRPr lang="en-US" dirty="0"/>
          </a:p>
          <a:p>
            <a:endParaRPr lang="en-US" dirty="0"/>
          </a:p>
          <a:p>
            <a:pPr lvl="1"/>
            <a:endParaRPr lang="en-US" dirty="0"/>
          </a:p>
        </p:txBody>
      </p:sp>
    </p:spTree>
    <p:extLst>
      <p:ext uri="{BB962C8B-B14F-4D97-AF65-F5344CB8AC3E}">
        <p14:creationId xmlns:p14="http://schemas.microsoft.com/office/powerpoint/2010/main" val="126590763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812276" y="438944"/>
            <a:ext cx="7772400" cy="952500"/>
          </a:xfrm>
        </p:spPr>
        <p:txBody>
          <a:bodyPr/>
          <a:lstStyle/>
          <a:p>
            <a:pPr>
              <a:defRPr/>
            </a:pPr>
            <a:r>
              <a:rPr lang="en-US" dirty="0"/>
              <a:t>Key Concepts</a:t>
            </a:r>
          </a:p>
        </p:txBody>
      </p:sp>
      <p:sp>
        <p:nvSpPr>
          <p:cNvPr id="51203" name="Rectangle 3"/>
          <p:cNvSpPr>
            <a:spLocks noGrp="1" noChangeArrowheads="1"/>
          </p:cNvSpPr>
          <p:nvPr>
            <p:ph type="body" sz="half" idx="1"/>
          </p:nvPr>
        </p:nvSpPr>
        <p:spPr>
          <a:xfrm>
            <a:off x="533400" y="1841500"/>
            <a:ext cx="8153400" cy="3429000"/>
          </a:xfrm>
        </p:spPr>
        <p:txBody>
          <a:bodyPr/>
          <a:lstStyle/>
          <a:p>
            <a:r>
              <a:rPr lang="en-US" sz="2800" dirty="0"/>
              <a:t>Object-Relational databases enable GIS for the Enterprise</a:t>
            </a:r>
          </a:p>
          <a:p>
            <a:r>
              <a:rPr lang="en-US" sz="2800" dirty="0"/>
              <a:t>The enterprise geodatabase centralizes data management</a:t>
            </a:r>
          </a:p>
          <a:p>
            <a:r>
              <a:rPr lang="en-US" sz="2800" dirty="0"/>
              <a:t>Understand Enterprise workflow</a:t>
            </a:r>
          </a:p>
          <a:p>
            <a:pPr>
              <a:buFontTx/>
              <a:buNone/>
            </a:pPr>
            <a:endParaRPr lang="en-US" sz="2800" dirty="0"/>
          </a:p>
        </p:txBody>
      </p:sp>
      <p:pic>
        <p:nvPicPr>
          <p:cNvPr id="82948" name="Picture 4" descr="mjic1xe2[1]"/>
          <p:cNvPicPr>
            <a:picLocks noChangeAspect="1" noChangeArrowheads="1"/>
          </p:cNvPicPr>
          <p:nvPr/>
        </p:nvPicPr>
        <p:blipFill>
          <a:blip r:embed="rId3" cstate="print"/>
          <a:srcRect/>
          <a:stretch>
            <a:fillRect/>
          </a:stretch>
        </p:blipFill>
        <p:spPr bwMode="auto">
          <a:xfrm>
            <a:off x="228600" y="190500"/>
            <a:ext cx="2438400" cy="14493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0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0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C1316B-84C9-47A7-80FF-8A59FEB8F26B}"/>
              </a:ext>
            </a:extLst>
          </p:cNvPr>
          <p:cNvSpPr>
            <a:spLocks noGrp="1"/>
          </p:cNvSpPr>
          <p:nvPr>
            <p:ph type="title"/>
          </p:nvPr>
        </p:nvSpPr>
        <p:spPr/>
        <p:txBody>
          <a:bodyPr/>
          <a:lstStyle/>
          <a:p>
            <a:r>
              <a:rPr lang="en-US" dirty="0"/>
              <a:t>Professional Hints and Tips</a:t>
            </a:r>
          </a:p>
        </p:txBody>
      </p:sp>
      <p:sp>
        <p:nvSpPr>
          <p:cNvPr id="3" name="Content Placeholder 2">
            <a:extLst>
              <a:ext uri="{FF2B5EF4-FFF2-40B4-BE49-F238E27FC236}">
                <a16:creationId xmlns:a16="http://schemas.microsoft.com/office/drawing/2014/main" id="{3427F455-C6FF-4FD1-894B-55E804CA93DE}"/>
              </a:ext>
            </a:extLst>
          </p:cNvPr>
          <p:cNvSpPr>
            <a:spLocks noGrp="1"/>
          </p:cNvSpPr>
          <p:nvPr>
            <p:ph idx="1"/>
          </p:nvPr>
        </p:nvSpPr>
        <p:spPr/>
        <p:txBody>
          <a:bodyPr/>
          <a:lstStyle/>
          <a:p>
            <a:r>
              <a:rPr lang="en-US" dirty="0"/>
              <a:t>Work Smarter not Harder	</a:t>
            </a:r>
          </a:p>
          <a:p>
            <a:pPr lvl="1"/>
            <a:r>
              <a:rPr lang="en-US" dirty="0"/>
              <a:t>Processing lots of files with Model Builder and File Iterator</a:t>
            </a:r>
          </a:p>
        </p:txBody>
      </p:sp>
      <p:pic>
        <p:nvPicPr>
          <p:cNvPr id="4" name="Picture 3">
            <a:extLst>
              <a:ext uri="{FF2B5EF4-FFF2-40B4-BE49-F238E27FC236}">
                <a16:creationId xmlns:a16="http://schemas.microsoft.com/office/drawing/2014/main" id="{011B13F2-1ABF-40BD-829B-FF0B2ED625CC}"/>
              </a:ext>
            </a:extLst>
          </p:cNvPr>
          <p:cNvPicPr>
            <a:picLocks noChangeAspect="1"/>
          </p:cNvPicPr>
          <p:nvPr/>
        </p:nvPicPr>
        <p:blipFill>
          <a:blip r:embed="rId2">
            <a:clrChange>
              <a:clrFrom>
                <a:srgbClr val="F9F9F9"/>
              </a:clrFrom>
              <a:clrTo>
                <a:srgbClr val="F9F9F9">
                  <a:alpha val="0"/>
                </a:srgbClr>
              </a:clrTo>
            </a:clrChange>
          </a:blip>
          <a:stretch>
            <a:fillRect/>
          </a:stretch>
        </p:blipFill>
        <p:spPr>
          <a:xfrm>
            <a:off x="685800" y="1573268"/>
            <a:ext cx="8229600" cy="3912867"/>
          </a:xfrm>
          <a:prstGeom prst="rect">
            <a:avLst/>
          </a:prstGeom>
        </p:spPr>
      </p:pic>
    </p:spTree>
    <p:extLst>
      <p:ext uri="{BB962C8B-B14F-4D97-AF65-F5344CB8AC3E}">
        <p14:creationId xmlns:p14="http://schemas.microsoft.com/office/powerpoint/2010/main" val="392278347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000" dirty="0"/>
              <a:t>Questions/Discussion?</a:t>
            </a:r>
          </a:p>
        </p:txBody>
      </p:sp>
      <p:pic>
        <p:nvPicPr>
          <p:cNvPr id="79875" name="Picture 3" descr="j0245047[1]"/>
          <p:cNvPicPr>
            <a:picLocks noChangeAspect="1" noChangeArrowheads="1"/>
          </p:cNvPicPr>
          <p:nvPr/>
        </p:nvPicPr>
        <p:blipFill>
          <a:blip r:embed="rId2" cstate="print"/>
          <a:srcRect/>
          <a:stretch>
            <a:fillRect/>
          </a:stretch>
        </p:blipFill>
        <p:spPr bwMode="auto">
          <a:xfrm rot="713651">
            <a:off x="2922260" y="1455459"/>
            <a:ext cx="3043238" cy="2794000"/>
          </a:xfrm>
          <a:prstGeom prst="rect">
            <a:avLst/>
          </a:prstGeom>
          <a:noFill/>
          <a:ln w="9525">
            <a:noFill/>
            <a:miter lim="800000"/>
            <a:headEnd/>
            <a:tailEnd/>
          </a:ln>
        </p:spPr>
      </p:pic>
      <p:sp>
        <p:nvSpPr>
          <p:cNvPr id="3" name="TextBox 2">
            <a:extLst>
              <a:ext uri="{FF2B5EF4-FFF2-40B4-BE49-F238E27FC236}">
                <a16:creationId xmlns:a16="http://schemas.microsoft.com/office/drawing/2014/main" id="{980E7495-A7DA-4096-86E7-6DB6AD0998C6}"/>
              </a:ext>
            </a:extLst>
          </p:cNvPr>
          <p:cNvSpPr txBox="1"/>
          <p:nvPr/>
        </p:nvSpPr>
        <p:spPr>
          <a:xfrm>
            <a:off x="2667000" y="4312328"/>
            <a:ext cx="4572000" cy="461665"/>
          </a:xfrm>
          <a:prstGeom prst="rect">
            <a:avLst/>
          </a:prstGeom>
          <a:noFill/>
        </p:spPr>
        <p:txBody>
          <a:bodyPr wrap="square" rtlCol="0">
            <a:spAutoFit/>
          </a:bodyPr>
          <a:lstStyle/>
          <a:p>
            <a:pPr>
              <a:buNone/>
            </a:pPr>
            <a:r>
              <a:rPr lang="en-US" b="1" dirty="0">
                <a:solidFill>
                  <a:schemeClr val="bg2">
                    <a:lumMod val="25000"/>
                  </a:schemeClr>
                </a:solidFill>
                <a:latin typeface="Arial Black" panose="020B0A04020102020204" pitchFamily="34" charset="0"/>
              </a:rPr>
              <a:t>Let’s connect to Portal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F69E3-0576-4D37-9E72-1F27AEAC2FAE}"/>
              </a:ext>
            </a:extLst>
          </p:cNvPr>
          <p:cNvSpPr>
            <a:spLocks noGrp="1"/>
          </p:cNvSpPr>
          <p:nvPr>
            <p:ph type="title"/>
          </p:nvPr>
        </p:nvSpPr>
        <p:spPr/>
        <p:txBody>
          <a:bodyPr/>
          <a:lstStyle/>
          <a:p>
            <a:r>
              <a:rPr lang="en-US" dirty="0"/>
              <a:t>So These are Really the Same</a:t>
            </a:r>
          </a:p>
        </p:txBody>
      </p:sp>
      <p:sp>
        <p:nvSpPr>
          <p:cNvPr id="3" name="Content Placeholder 2">
            <a:extLst>
              <a:ext uri="{FF2B5EF4-FFF2-40B4-BE49-F238E27FC236}">
                <a16:creationId xmlns:a16="http://schemas.microsoft.com/office/drawing/2014/main" id="{6B3B1A1E-D6D6-4012-846B-C327DD30FE31}"/>
              </a:ext>
            </a:extLst>
          </p:cNvPr>
          <p:cNvSpPr>
            <a:spLocks noGrp="1"/>
          </p:cNvSpPr>
          <p:nvPr>
            <p:ph idx="1"/>
          </p:nvPr>
        </p:nvSpPr>
        <p:spPr/>
        <p:txBody>
          <a:bodyPr/>
          <a:lstStyle/>
          <a:p>
            <a:r>
              <a:rPr lang="en-US" dirty="0"/>
              <a:t>To an ORDBMS, yes!</a:t>
            </a:r>
          </a:p>
        </p:txBody>
      </p:sp>
      <p:pic>
        <p:nvPicPr>
          <p:cNvPr id="5" name="Picture 4">
            <a:extLst>
              <a:ext uri="{FF2B5EF4-FFF2-40B4-BE49-F238E27FC236}">
                <a16:creationId xmlns:a16="http://schemas.microsoft.com/office/drawing/2014/main" id="{96C6FD4A-C3E2-49FA-B024-75AEC2D730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968259"/>
            <a:ext cx="8534400" cy="1915287"/>
          </a:xfrm>
          <a:prstGeom prst="rect">
            <a:avLst/>
          </a:prstGeom>
        </p:spPr>
      </p:pic>
      <p:pic>
        <p:nvPicPr>
          <p:cNvPr id="7" name="Picture 6">
            <a:extLst>
              <a:ext uri="{FF2B5EF4-FFF2-40B4-BE49-F238E27FC236}">
                <a16:creationId xmlns:a16="http://schemas.microsoft.com/office/drawing/2014/main" id="{5AAAE6F0-AE52-4CD2-858A-2B2445B9E9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9358" y="2124114"/>
            <a:ext cx="2372884" cy="241324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0732841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762000" y="198130"/>
            <a:ext cx="7772400" cy="952500"/>
          </a:xfrm>
        </p:spPr>
        <p:txBody>
          <a:bodyPr/>
          <a:lstStyle/>
          <a:p>
            <a:pPr>
              <a:defRPr/>
            </a:pPr>
            <a:r>
              <a:rPr lang="en-US" sz="4000" dirty="0"/>
              <a:t>Why use ArcGIS Enterprise?</a:t>
            </a:r>
          </a:p>
        </p:txBody>
      </p:sp>
      <p:sp>
        <p:nvSpPr>
          <p:cNvPr id="6147" name="Rectangle 3"/>
          <p:cNvSpPr>
            <a:spLocks noGrp="1" noChangeArrowheads="1"/>
          </p:cNvSpPr>
          <p:nvPr>
            <p:ph type="body" sz="half" idx="1"/>
          </p:nvPr>
        </p:nvSpPr>
        <p:spPr>
          <a:xfrm>
            <a:off x="152400" y="1150630"/>
            <a:ext cx="3984494" cy="3541005"/>
          </a:xfrm>
        </p:spPr>
        <p:txBody>
          <a:bodyPr/>
          <a:lstStyle/>
          <a:p>
            <a:r>
              <a:rPr lang="en-US" sz="2800" b="1" dirty="0"/>
              <a:t>Advantages:</a:t>
            </a:r>
          </a:p>
          <a:p>
            <a:pPr lvl="1"/>
            <a:r>
              <a:rPr lang="en-US" sz="2400" dirty="0"/>
              <a:t>Enable </a:t>
            </a:r>
            <a:r>
              <a:rPr lang="en-US" sz="2400" i="1" dirty="0"/>
              <a:t>versioning</a:t>
            </a:r>
            <a:r>
              <a:rPr lang="en-US" sz="2400" dirty="0"/>
              <a:t> to prevent data loss or degraded data integrity </a:t>
            </a:r>
          </a:p>
          <a:p>
            <a:pPr lvl="1"/>
            <a:r>
              <a:rPr lang="en-US" sz="2400" dirty="0"/>
              <a:t>Centralize data management</a:t>
            </a:r>
          </a:p>
          <a:p>
            <a:pPr lvl="1"/>
            <a:r>
              <a:rPr lang="en-US" sz="2400" dirty="0"/>
              <a:t>Make the most current geospatial data is available always</a:t>
            </a:r>
          </a:p>
        </p:txBody>
      </p:sp>
      <p:pic>
        <p:nvPicPr>
          <p:cNvPr id="6150" name="Picture 4" descr="j0232234[1]"/>
          <p:cNvPicPr>
            <a:picLocks noGrp="1" noChangeAspect="1" noChangeArrowheads="1"/>
          </p:cNvPicPr>
          <p:nvPr>
            <p:ph sz="quarter" idx="2"/>
          </p:nvPr>
        </p:nvPicPr>
        <p:blipFill>
          <a:blip r:embed="rId3" cstate="print"/>
          <a:srcRect/>
          <a:stretch>
            <a:fillRect/>
          </a:stretch>
        </p:blipFill>
        <p:spPr>
          <a:xfrm>
            <a:off x="4124325" y="1991124"/>
            <a:ext cx="1895475" cy="2347114"/>
          </a:xfrm>
          <a:noFill/>
        </p:spPr>
      </p:pic>
      <p:pic>
        <p:nvPicPr>
          <p:cNvPr id="6148" name="Picture 6" descr="j0230340[1]"/>
          <p:cNvPicPr>
            <a:picLocks noGrp="1" noChangeAspect="1" noChangeArrowheads="1"/>
          </p:cNvPicPr>
          <p:nvPr>
            <p:ph sz="quarter" idx="3"/>
          </p:nvPr>
        </p:nvPicPr>
        <p:blipFill>
          <a:blip r:embed="rId4" cstate="print"/>
          <a:srcRect/>
          <a:stretch>
            <a:fillRect/>
          </a:stretch>
        </p:blipFill>
        <p:spPr>
          <a:xfrm rot="20051328">
            <a:off x="6499892" y="2181924"/>
            <a:ext cx="2358472" cy="1590423"/>
          </a:xfrm>
          <a:noFill/>
        </p:spPr>
      </p:pic>
      <p:sp>
        <p:nvSpPr>
          <p:cNvPr id="6149" name="WordArt 9"/>
          <p:cNvSpPr>
            <a:spLocks noChangeArrowheads="1" noChangeShapeType="1" noTextEdit="1"/>
          </p:cNvSpPr>
          <p:nvPr/>
        </p:nvSpPr>
        <p:spPr bwMode="auto">
          <a:xfrm>
            <a:off x="5715000" y="3086100"/>
            <a:ext cx="609600" cy="381000"/>
          </a:xfrm>
          <a:prstGeom prst="rect">
            <a:avLst/>
          </a:prstGeom>
        </p:spPr>
        <p:txBody>
          <a:bodyPr wrap="none" fromWordArt="1">
            <a:prstTxWarp prst="textPlain">
              <a:avLst>
                <a:gd name="adj" fmla="val 50000"/>
              </a:avLst>
            </a:prstTxWarp>
          </a:bodyPr>
          <a:lstStyle/>
          <a:p>
            <a:pPr algn="ctr"/>
            <a:r>
              <a:rPr lang="en-US"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rPr>
              <a: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a:defRPr/>
            </a:pPr>
            <a:r>
              <a:rPr lang="en-US" sz="4000" dirty="0"/>
              <a:t>Why? (cont’d)</a:t>
            </a:r>
          </a:p>
        </p:txBody>
      </p:sp>
      <p:sp>
        <p:nvSpPr>
          <p:cNvPr id="7171" name="Rectangle 3"/>
          <p:cNvSpPr>
            <a:spLocks noGrp="1" noChangeArrowheads="1"/>
          </p:cNvSpPr>
          <p:nvPr>
            <p:ph type="body" sz="half" idx="1"/>
          </p:nvPr>
        </p:nvSpPr>
        <p:spPr>
          <a:xfrm>
            <a:off x="4114800" y="2095500"/>
            <a:ext cx="4800600" cy="3429000"/>
          </a:xfrm>
        </p:spPr>
        <p:txBody>
          <a:bodyPr/>
          <a:lstStyle/>
          <a:p>
            <a:r>
              <a:rPr lang="en-US" sz="2800" b="1" dirty="0"/>
              <a:t>Disadvantages</a:t>
            </a:r>
          </a:p>
          <a:p>
            <a:pPr lvl="1"/>
            <a:r>
              <a:rPr lang="en-US" sz="2400" dirty="0"/>
              <a:t>Data management role</a:t>
            </a:r>
          </a:p>
          <a:p>
            <a:pPr lvl="1"/>
            <a:r>
              <a:rPr lang="en-US" sz="2400" dirty="0"/>
              <a:t>RDBMS administration role</a:t>
            </a:r>
          </a:p>
          <a:p>
            <a:pPr lvl="1"/>
            <a:r>
              <a:rPr lang="en-US" sz="2400" dirty="0"/>
              <a:t>Capital expenditure</a:t>
            </a:r>
          </a:p>
          <a:p>
            <a:pPr lvl="2">
              <a:buFontTx/>
              <a:buNone/>
            </a:pPr>
            <a:endParaRPr lang="en-US" sz="2000" dirty="0"/>
          </a:p>
        </p:txBody>
      </p:sp>
      <p:pic>
        <p:nvPicPr>
          <p:cNvPr id="7172" name="Picture 4" descr="j0130993[1]"/>
          <p:cNvPicPr>
            <a:picLocks noGrp="1" noChangeAspect="1" noChangeArrowheads="1"/>
          </p:cNvPicPr>
          <p:nvPr>
            <p:ph sz="half" idx="2"/>
          </p:nvPr>
        </p:nvPicPr>
        <p:blipFill>
          <a:blip r:embed="rId3" cstate="print"/>
          <a:srcRect/>
          <a:stretch>
            <a:fillRect/>
          </a:stretch>
        </p:blipFill>
        <p:spPr>
          <a:xfrm>
            <a:off x="381000" y="1714500"/>
            <a:ext cx="3810000" cy="2989263"/>
          </a:xfrm>
          <a:noFill/>
        </p:spPr>
      </p:pic>
    </p:spTree>
  </p:cSld>
  <p:clrMapOvr>
    <a:masterClrMapping/>
  </p:clrMapOvr>
</p:sld>
</file>

<file path=ppt/theme/theme1.xml><?xml version="1.0" encoding="utf-8"?>
<a:theme xmlns:a="http://schemas.openxmlformats.org/drawingml/2006/main" name="ISU_2018">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ISU_2018" id="{29AE4A1A-2AF1-4727-ABD8-3CB16DA7254C}" vid="{08F51C65-8849-441C-9C03-41DB57F88160}"/>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ISU_2018</Template>
  <TotalTime>812</TotalTime>
  <Words>2435</Words>
  <Application>Microsoft Office PowerPoint</Application>
  <PresentationFormat>On-screen Show (16:10)</PresentationFormat>
  <Paragraphs>356</Paragraphs>
  <Slides>67</Slides>
  <Notes>24</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67</vt:i4>
      </vt:variant>
    </vt:vector>
  </HeadingPairs>
  <TitlesOfParts>
    <vt:vector size="75" baseType="lpstr">
      <vt:lpstr>Arial</vt:lpstr>
      <vt:lpstr>Arial Black</vt:lpstr>
      <vt:lpstr>Calibri</vt:lpstr>
      <vt:lpstr>Caxton Bk BT</vt:lpstr>
      <vt:lpstr>Courier New</vt:lpstr>
      <vt:lpstr>Times New Roman</vt:lpstr>
      <vt:lpstr>Van Dijk</vt:lpstr>
      <vt:lpstr>ISU_2018</vt:lpstr>
      <vt:lpstr>Esri’s ArcGIS Enterprise</vt:lpstr>
      <vt:lpstr>Today’s Topics </vt:lpstr>
      <vt:lpstr>ArcGIS Enterprise</vt:lpstr>
      <vt:lpstr>What is the Data Store?</vt:lpstr>
      <vt:lpstr>Its All Just Data</vt:lpstr>
      <vt:lpstr>Differentiation</vt:lpstr>
      <vt:lpstr>So These are Really the Same</vt:lpstr>
      <vt:lpstr>Why use ArcGIS Enterprise?</vt:lpstr>
      <vt:lpstr>Why? (cont’d)</vt:lpstr>
      <vt:lpstr>To Use Enterprise…or Not …</vt:lpstr>
      <vt:lpstr>ArcGIS Data Structures</vt:lpstr>
      <vt:lpstr>The GDB</vt:lpstr>
      <vt:lpstr>Layers and Layer Files</vt:lpstr>
      <vt:lpstr>The Workspace</vt:lpstr>
      <vt:lpstr>Geodatabases</vt:lpstr>
      <vt:lpstr>Mobile Geodatabases</vt:lpstr>
      <vt:lpstr>File-based Geodatabase</vt:lpstr>
      <vt:lpstr>The GeoPackage</vt:lpstr>
      <vt:lpstr>Workgroup Geodatabase</vt:lpstr>
      <vt:lpstr>Enterprise Geodatabase</vt:lpstr>
      <vt:lpstr>Given all these differences, there are really many similarities</vt:lpstr>
      <vt:lpstr>Geospatial Data Storage (Vector)</vt:lpstr>
      <vt:lpstr>Geo-spatial Data Storage (Raster)</vt:lpstr>
      <vt:lpstr>Stand-alone Raster Datasets</vt:lpstr>
      <vt:lpstr>Mosaic Datasets</vt:lpstr>
      <vt:lpstr>Loading Vector Data into a GDB</vt:lpstr>
      <vt:lpstr>The Future…</vt:lpstr>
      <vt:lpstr>Questions…</vt:lpstr>
      <vt:lpstr>Geodatabases in an Enterprise Workflow</vt:lpstr>
      <vt:lpstr>Understanding and managing workflow</vt:lpstr>
      <vt:lpstr>Let’s Get Started</vt:lpstr>
      <vt:lpstr>GIS Data Life Cycle</vt:lpstr>
      <vt:lpstr>The Bottleneck</vt:lpstr>
      <vt:lpstr>The Solution</vt:lpstr>
      <vt:lpstr>A New Problem is Born</vt:lpstr>
      <vt:lpstr>GIS Grows Up!</vt:lpstr>
      <vt:lpstr>GIS Data Life Cycle</vt:lpstr>
      <vt:lpstr>Backup vs. Versioning</vt:lpstr>
      <vt:lpstr>In the Beginning…</vt:lpstr>
      <vt:lpstr>Today…</vt:lpstr>
      <vt:lpstr>Benefits Of This Approach </vt:lpstr>
      <vt:lpstr>The Role of Backups</vt:lpstr>
      <vt:lpstr>GIS Data Life Cycle…Today</vt:lpstr>
      <vt:lpstr>Questions/Discussion?</vt:lpstr>
      <vt:lpstr>Replication and versioning</vt:lpstr>
      <vt:lpstr>What is Versioning</vt:lpstr>
      <vt:lpstr>What is Replication?</vt:lpstr>
      <vt:lpstr>True Replication…</vt:lpstr>
      <vt:lpstr>Why Replicate?</vt:lpstr>
      <vt:lpstr>Network Load Reduction</vt:lpstr>
      <vt:lpstr>Focus on Versioning…</vt:lpstr>
      <vt:lpstr>Versioning: Principal Concepts</vt:lpstr>
      <vt:lpstr>Delta Tables</vt:lpstr>
      <vt:lpstr>A Tree is Formed</vt:lpstr>
      <vt:lpstr>Sort of an Upside-down Tree</vt:lpstr>
      <vt:lpstr>The State Tree</vt:lpstr>
      <vt:lpstr>Multiple Versions </vt:lpstr>
      <vt:lpstr>The Day of Reconciliation</vt:lpstr>
      <vt:lpstr>Post</vt:lpstr>
      <vt:lpstr>Two Approaches to Versioning</vt:lpstr>
      <vt:lpstr>Under Traditional Versioning</vt:lpstr>
      <vt:lpstr>The Cure</vt:lpstr>
      <vt:lpstr>Compression Example</vt:lpstr>
      <vt:lpstr>Under Branch Versioning….</vt:lpstr>
      <vt:lpstr>Key Concepts</vt:lpstr>
      <vt:lpstr>Professional Hints and Tips</vt:lpstr>
      <vt:lpstr>Questions/Discussion?</vt:lpstr>
    </vt:vector>
  </TitlesOfParts>
  <Company>ISU-GIS Center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Spatial Database Engine</dc:title>
  <dc:creator>Keith T. Weber</dc:creator>
  <cp:lastModifiedBy>Keith</cp:lastModifiedBy>
  <cp:revision>136</cp:revision>
  <cp:lastPrinted>2022-06-08T19:59:03Z</cp:lastPrinted>
  <dcterms:created xsi:type="dcterms:W3CDTF">2003-02-10T16:53:14Z</dcterms:created>
  <dcterms:modified xsi:type="dcterms:W3CDTF">2024-05-31T16:24:40Z</dcterms:modified>
</cp:coreProperties>
</file>