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282" r:id="rId4"/>
    <p:sldId id="283" r:id="rId5"/>
    <p:sldId id="279" r:id="rId6"/>
    <p:sldId id="280" r:id="rId7"/>
  </p:sldIdLst>
  <p:sldSz cx="9144000" cy="5715000" type="screen16x1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FFFF66"/>
    <a:srgbClr val="66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8" d="100"/>
          <a:sy n="208" d="100"/>
        </p:scale>
        <p:origin x="444" y="17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r">
              <a:defRPr sz="1300"/>
            </a:lvl1pPr>
          </a:lstStyle>
          <a:p>
            <a:pPr>
              <a:defRPr/>
            </a:pPr>
            <a:fld id="{5B426BEB-6CB8-40A8-BFBF-896F7DF9E250}" type="datetimeFigureOut">
              <a:rPr lang="en-US"/>
              <a:pPr>
                <a:defRPr/>
              </a:pPr>
              <a:t>11-May-23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r">
              <a:defRPr sz="1300"/>
            </a:lvl1pPr>
          </a:lstStyle>
          <a:p>
            <a:pPr>
              <a:defRPr/>
            </a:pPr>
            <a:fld id="{F1196801-FB03-45D2-AD74-6690EC394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0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19138"/>
            <a:ext cx="57594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EABC2CC-A41C-4118-A1A7-0B3DF726F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65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75" y="719138"/>
            <a:ext cx="5759450" cy="360045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C5835F-16FF-46BF-95A8-1367368CAA37}" type="slidenum">
              <a:rPr lang="en-US" sz="1300" smtClean="0"/>
              <a:pPr/>
              <a:t>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01308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Make yourself human...
https://www.polleverywhere.com/free_text_polls/YbuuUjnhSUELC4Pg8Iu0T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BC2CC-A41C-4118-A1A7-0B3DF726FD3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50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47B471-E66C-4B87-92C2-ADFCA4ACD50E}" type="slidenum">
              <a:rPr lang="en-US" sz="1300" smtClean="0"/>
              <a:pPr/>
              <a:t>5</a:t>
            </a:fld>
            <a:endParaRPr 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19138"/>
            <a:ext cx="575945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50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7F0818-471F-43CC-A247-15842DD71405}" type="slidenum">
              <a:rPr lang="en-US" sz="1300" smtClean="0"/>
              <a:pPr/>
              <a:t>6</a:t>
            </a:fld>
            <a:endParaRPr lang="en-US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19138"/>
            <a:ext cx="575945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Give tour</a:t>
            </a:r>
          </a:p>
        </p:txBody>
      </p:sp>
    </p:spTree>
    <p:extLst>
      <p:ext uri="{BB962C8B-B14F-4D97-AF65-F5344CB8AC3E}">
        <p14:creationId xmlns:p14="http://schemas.microsoft.com/office/powerpoint/2010/main" val="96934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 b="1"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wiss 721 Roman" panose="020B05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wiss 721 Roman" panose="020B0504020202020204" pitchFamily="34" charset="0"/>
              </a:defRPr>
            </a:lvl1pPr>
            <a:lvl2pPr>
              <a:defRPr>
                <a:latin typeface="Swiss 721 Roman" panose="020B0504020202020204" pitchFamily="34" charset="0"/>
              </a:defRPr>
            </a:lvl2pPr>
            <a:lvl3pPr>
              <a:defRPr>
                <a:latin typeface="Swiss 721 Roman" panose="020B0504020202020204" pitchFamily="34" charset="0"/>
              </a:defRPr>
            </a:lvl3pPr>
            <a:lvl4pPr>
              <a:defRPr>
                <a:latin typeface="Swiss 721 Roman" panose="020B0504020202020204" pitchFamily="34" charset="0"/>
              </a:defRPr>
            </a:lvl4pPr>
            <a:lvl5pPr>
              <a:defRPr>
                <a:latin typeface="Swiss 721 Roman" panose="020B05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5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>
            <a:lvl1pPr>
              <a:defRPr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>
            <a:lvl1pPr>
              <a:defRPr>
                <a:latin typeface="Swiss 721 Roman" panose="020B0504020202020204" pitchFamily="34" charset="0"/>
              </a:defRPr>
            </a:lvl1pPr>
            <a:lvl2pPr>
              <a:defRPr>
                <a:latin typeface="Swiss 721 Roman" panose="020B0504020202020204" pitchFamily="34" charset="0"/>
              </a:defRPr>
            </a:lvl2pPr>
            <a:lvl3pPr>
              <a:defRPr>
                <a:latin typeface="Swiss 721 Roman" panose="020B0504020202020204" pitchFamily="34" charset="0"/>
              </a:defRPr>
            </a:lvl3pPr>
            <a:lvl4pPr>
              <a:defRPr>
                <a:latin typeface="Swiss 721 Roman" panose="020B0504020202020204" pitchFamily="34" charset="0"/>
              </a:defRPr>
            </a:lvl4pPr>
            <a:lvl5pPr>
              <a:defRPr>
                <a:latin typeface="Swiss 721 Roman" panose="020B05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4500"/>
            <a:ext cx="7772400" cy="952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51000"/>
            <a:ext cx="3810000" cy="165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429000"/>
            <a:ext cx="3810000" cy="165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4953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444500"/>
            <a:ext cx="7772400" cy="952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51000"/>
            <a:ext cx="3810000" cy="165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51000"/>
            <a:ext cx="3810000" cy="165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429000"/>
            <a:ext cx="3810000" cy="165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429000"/>
            <a:ext cx="3810000" cy="165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402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wiss 721 Roman" panose="020B0504020202020204" pitchFamily="34" charset="0"/>
              </a:defRPr>
            </a:lvl1pPr>
            <a:lvl2pPr>
              <a:defRPr>
                <a:latin typeface="Swiss 721 Roman" panose="020B0504020202020204" pitchFamily="34" charset="0"/>
              </a:defRPr>
            </a:lvl2pPr>
            <a:lvl3pPr>
              <a:defRPr>
                <a:latin typeface="Swiss 721 Roman" panose="020B0504020202020204" pitchFamily="34" charset="0"/>
              </a:defRPr>
            </a:lvl3pPr>
            <a:lvl4pPr>
              <a:defRPr>
                <a:latin typeface="Swiss 721 Roman" panose="020B0504020202020204" pitchFamily="34" charset="0"/>
              </a:defRPr>
            </a:lvl4pPr>
            <a:lvl5pPr>
              <a:defRPr>
                <a:latin typeface="Swiss 721 Roman" panose="020B05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000" b="1" cap="all"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Swiss 721 Roman" panose="020B05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9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100">
                <a:latin typeface="Swiss 721 Roman" panose="020B0504020202020204" pitchFamily="34" charset="0"/>
              </a:defRPr>
            </a:lvl1pPr>
            <a:lvl2pPr>
              <a:defRPr sz="1800">
                <a:latin typeface="Swiss 721 Roman" panose="020B0504020202020204" pitchFamily="34" charset="0"/>
              </a:defRPr>
            </a:lvl2pPr>
            <a:lvl3pPr>
              <a:defRPr sz="1500">
                <a:latin typeface="Swiss 721 Roman" panose="020B0504020202020204" pitchFamily="34" charset="0"/>
              </a:defRPr>
            </a:lvl3pPr>
            <a:lvl4pPr>
              <a:defRPr sz="1350">
                <a:latin typeface="Swiss 721 Roman" panose="020B0504020202020204" pitchFamily="34" charset="0"/>
              </a:defRPr>
            </a:lvl4pPr>
            <a:lvl5pPr>
              <a:defRPr sz="1350">
                <a:latin typeface="Swiss 721 Roman" panose="020B050402020202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100">
                <a:latin typeface="Swiss 721 Roman" panose="020B0504020202020204" pitchFamily="34" charset="0"/>
              </a:defRPr>
            </a:lvl1pPr>
            <a:lvl2pPr>
              <a:defRPr sz="1800">
                <a:latin typeface="Swiss 721 Roman" panose="020B0504020202020204" pitchFamily="34" charset="0"/>
              </a:defRPr>
            </a:lvl2pPr>
            <a:lvl3pPr>
              <a:defRPr sz="1500">
                <a:latin typeface="Swiss 721 Roman" panose="020B0504020202020204" pitchFamily="34" charset="0"/>
              </a:defRPr>
            </a:lvl3pPr>
            <a:lvl4pPr>
              <a:defRPr sz="1350">
                <a:latin typeface="Swiss 721 Roman" panose="020B0504020202020204" pitchFamily="34" charset="0"/>
              </a:defRPr>
            </a:lvl4pPr>
            <a:lvl5pPr>
              <a:defRPr sz="1350">
                <a:latin typeface="Swiss 721 Roman" panose="020B050402020202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0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800" b="1">
                <a:latin typeface="Swiss 721 Roman" panose="020B05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800">
                <a:latin typeface="Swiss 721 Roman" panose="020B0504020202020204" pitchFamily="34" charset="0"/>
              </a:defRPr>
            </a:lvl1pPr>
            <a:lvl2pPr>
              <a:defRPr sz="1500">
                <a:latin typeface="Swiss 721 Roman" panose="020B0504020202020204" pitchFamily="34" charset="0"/>
              </a:defRPr>
            </a:lvl2pPr>
            <a:lvl3pPr>
              <a:defRPr sz="1350">
                <a:latin typeface="Swiss 721 Roman" panose="020B0504020202020204" pitchFamily="34" charset="0"/>
              </a:defRPr>
            </a:lvl3pPr>
            <a:lvl4pPr>
              <a:defRPr sz="1200">
                <a:latin typeface="Swiss 721 Roman" panose="020B0504020202020204" pitchFamily="34" charset="0"/>
              </a:defRPr>
            </a:lvl4pPr>
            <a:lvl5pPr>
              <a:defRPr sz="1200">
                <a:latin typeface="Swiss 721 Roman" panose="020B05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1800" b="1">
                <a:latin typeface="Swiss 721 Roman" panose="020B05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1800">
                <a:latin typeface="Swiss 721 Roman" panose="020B0504020202020204" pitchFamily="34" charset="0"/>
              </a:defRPr>
            </a:lvl1pPr>
            <a:lvl2pPr>
              <a:defRPr sz="1500">
                <a:latin typeface="Swiss 721 Roman" panose="020B0504020202020204" pitchFamily="34" charset="0"/>
              </a:defRPr>
            </a:lvl2pPr>
            <a:lvl3pPr>
              <a:defRPr sz="1350">
                <a:latin typeface="Swiss 721 Roman" panose="020B0504020202020204" pitchFamily="34" charset="0"/>
              </a:defRPr>
            </a:lvl3pPr>
            <a:lvl4pPr>
              <a:defRPr sz="1200">
                <a:latin typeface="Swiss 721 Roman" panose="020B0504020202020204" pitchFamily="34" charset="0"/>
              </a:defRPr>
            </a:lvl4pPr>
            <a:lvl5pPr>
              <a:defRPr sz="1200">
                <a:latin typeface="Swiss 721 Roman" panose="020B05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1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3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500" b="1"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2400">
                <a:latin typeface="Swiss 721 Roman" panose="020B0504020202020204" pitchFamily="34" charset="0"/>
              </a:defRPr>
            </a:lvl1pPr>
            <a:lvl2pPr>
              <a:defRPr sz="2100">
                <a:latin typeface="Swiss 721 Roman" panose="020B0504020202020204" pitchFamily="34" charset="0"/>
              </a:defRPr>
            </a:lvl2pPr>
            <a:lvl3pPr>
              <a:defRPr sz="1800">
                <a:latin typeface="Swiss 721 Roman" panose="020B0504020202020204" pitchFamily="34" charset="0"/>
              </a:defRPr>
            </a:lvl3pPr>
            <a:lvl4pPr>
              <a:defRPr sz="1500">
                <a:latin typeface="Swiss 721 Roman" panose="020B0504020202020204" pitchFamily="34" charset="0"/>
              </a:defRPr>
            </a:lvl4pPr>
            <a:lvl5pPr>
              <a:defRPr sz="1500">
                <a:latin typeface="Swiss 721 Roman" panose="020B05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8"/>
            <a:ext cx="3008313" cy="3909219"/>
          </a:xfrm>
        </p:spPr>
        <p:txBody>
          <a:bodyPr/>
          <a:lstStyle>
            <a:lvl1pPr marL="0" indent="0">
              <a:buNone/>
              <a:defRPr sz="1050">
                <a:latin typeface="Swiss 721 Roman" panose="020B05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1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500" b="1">
                <a:latin typeface="Swiss 721 Roman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050">
                <a:latin typeface="Swiss 721 Roman" panose="020B05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792CA9-6BAA-4BA5-8895-90194CE4970A}" type="datetimeFigureOut">
              <a:rPr lang="en-US" smtClean="0"/>
              <a:t>11-May-23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7201CE-D355-4ADF-B2F2-AC56B2AD0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2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-PowerPointBKGD-light.psd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1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0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1" r:id="rId12"/>
    <p:sldLayoutId id="2147483782" r:id="rId13"/>
  </p:sldLayoutIdLst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F47920"/>
          </a:solidFill>
          <a:latin typeface="Swiss 721 Roman" panose="020B0504020202020204" pitchFamily="34" charset="0"/>
          <a:ea typeface="ＭＳ Ｐゴシック" pitchFamily="-110" charset="-128"/>
          <a:cs typeface="Swiss 721 Roman" panose="020B0504020202020204" pitchFamily="34" charset="0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bg1">
              <a:lumMod val="50000"/>
            </a:schemeClr>
          </a:solidFill>
          <a:latin typeface="Swiss 721 Roman" panose="020B0504020202020204" pitchFamily="34" charset="0"/>
          <a:ea typeface="ＭＳ Ｐゴシック" pitchFamily="-110" charset="-128"/>
          <a:cs typeface="Swiss 721 Roman" panose="020B0504020202020204" pitchFamily="34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–"/>
        <a:defRPr sz="2100" kern="1200">
          <a:solidFill>
            <a:schemeClr val="tx1">
              <a:lumMod val="50000"/>
              <a:lumOff val="50000"/>
            </a:schemeClr>
          </a:solidFill>
          <a:latin typeface="Swiss 721 Roman" panose="020B0504020202020204" pitchFamily="34" charset="0"/>
          <a:ea typeface="ＭＳ Ｐゴシック" pitchFamily="-110" charset="-128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Swiss 721 Roman" panose="020B0504020202020204" pitchFamily="34" charset="0"/>
          <a:ea typeface="ＭＳ Ｐゴシック" pitchFamily="-110" charset="-128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–"/>
        <a:defRPr sz="1500" kern="1200">
          <a:solidFill>
            <a:schemeClr val="tx1">
              <a:lumMod val="50000"/>
              <a:lumOff val="50000"/>
            </a:schemeClr>
          </a:solidFill>
          <a:latin typeface="Swiss 721 Roman" panose="020B0504020202020204" pitchFamily="34" charset="0"/>
          <a:ea typeface="ＭＳ Ｐゴシック" pitchFamily="-110" charset="-128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itchFamily="-110" charset="0"/>
        <a:buChar char="»"/>
        <a:defRPr sz="1500" kern="1200">
          <a:solidFill>
            <a:schemeClr val="tx1">
              <a:lumMod val="50000"/>
              <a:lumOff val="50000"/>
            </a:schemeClr>
          </a:solidFill>
          <a:latin typeface="Swiss 721 Roman" panose="020B0504020202020204" pitchFamily="34" charset="0"/>
          <a:ea typeface="ＭＳ Ｐゴシック" pitchFamily="-110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://giscenter.isu.edu/training/index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6364" y="1505607"/>
            <a:ext cx="7772400" cy="1225021"/>
          </a:xfrm>
        </p:spPr>
        <p:txBody>
          <a:bodyPr/>
          <a:lstStyle/>
          <a:p>
            <a:pPr>
              <a:defRPr/>
            </a:pPr>
            <a:r>
              <a:rPr lang="en-US" sz="4800" b="1" dirty="0"/>
              <a:t>Information Technology</a:t>
            </a:r>
            <a:br>
              <a:rPr lang="en-US" sz="4800" b="1" dirty="0"/>
            </a:br>
            <a:r>
              <a:rPr lang="en-US" sz="4800" dirty="0"/>
              <a:t>for GIS (IT4GIS)</a:t>
            </a:r>
            <a:endParaRPr lang="en-US" sz="4800" b="1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7500"/>
            <a:ext cx="6400800" cy="1460500"/>
          </a:xfrm>
        </p:spPr>
        <p:txBody>
          <a:bodyPr/>
          <a:lstStyle/>
          <a:p>
            <a:r>
              <a:rPr lang="en-US" dirty="0"/>
              <a:t>Keith T. Weber, GISP</a:t>
            </a:r>
          </a:p>
          <a:p>
            <a:r>
              <a:rPr lang="en-US" dirty="0"/>
              <a:t>GIS Director</a:t>
            </a:r>
          </a:p>
          <a:p>
            <a:r>
              <a:rPr lang="en-US" dirty="0"/>
              <a:t>ISU-GIS Training and Research Center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Goals for this class</a:t>
            </a:r>
          </a:p>
        </p:txBody>
      </p:sp>
      <p:pic>
        <p:nvPicPr>
          <p:cNvPr id="5" name="Picture 4" descr="English Class 4teens: 10th Graders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336" y="1092801"/>
            <a:ext cx="4471304" cy="372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2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2" y="254000"/>
            <a:ext cx="7907020" cy="448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0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Our Dashboard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http://giscenter.isu.edu/training/index.htm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FA4574-8929-4A25-94D1-17E5D8CDA5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485" y="1920699"/>
            <a:ext cx="5546410" cy="32804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772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Key Concepts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8053" y="1638208"/>
            <a:ext cx="8636000" cy="3429000"/>
          </a:xfrm>
        </p:spPr>
        <p:txBody>
          <a:bodyPr/>
          <a:lstStyle/>
          <a:p>
            <a:r>
              <a:rPr lang="en-US" sz="2400" dirty="0"/>
              <a:t>Watch for these near the end of each presentation</a:t>
            </a:r>
          </a:p>
          <a:p>
            <a:pPr>
              <a:buFontTx/>
              <a:buNone/>
            </a:pPr>
            <a:endParaRPr lang="en-US" sz="2800" dirty="0"/>
          </a:p>
        </p:txBody>
      </p:sp>
      <p:pic>
        <p:nvPicPr>
          <p:cNvPr id="29700" name="Picture 4" descr="mjic1xe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"/>
            <a:ext cx="2438400" cy="144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Questions…</a:t>
            </a:r>
          </a:p>
        </p:txBody>
      </p:sp>
      <p:pic>
        <p:nvPicPr>
          <p:cNvPr id="30723" name="Picture 3" descr="j0245047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20" y="1362447"/>
            <a:ext cx="2394007" cy="2640730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2258568" y="4105656"/>
            <a:ext cx="513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Ask as many questions as you wish!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e785416-eacd-4d7a-a051-9b544f4c446b"/>
</p:tagLst>
</file>

<file path=ppt/theme/theme1.xml><?xml version="1.0" encoding="utf-8"?>
<a:theme xmlns:a="http://schemas.openxmlformats.org/drawingml/2006/main" name="ISU_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U_2018" id="{29AE4A1A-2AF1-4727-ABD8-3CB16DA7254C}" vid="{08F51C65-8849-441C-9C03-41DB57F881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ISU_2018</Template>
  <TotalTime>1667</TotalTime>
  <Words>94</Words>
  <Application>Microsoft Office PowerPoint</Application>
  <PresentationFormat>On-screen Show (16:10)</PresentationFormat>
  <Paragraphs>19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Swiss 721 Roman</vt:lpstr>
      <vt:lpstr>Times New Roman</vt:lpstr>
      <vt:lpstr>ISU_2018</vt:lpstr>
      <vt:lpstr>Information Technology for GIS (IT4GIS)</vt:lpstr>
      <vt:lpstr>Welcome!</vt:lpstr>
      <vt:lpstr>PowerPoint Presentation</vt:lpstr>
      <vt:lpstr>Our Dashboard</vt:lpstr>
      <vt:lpstr>Key Concepts</vt:lpstr>
      <vt:lpstr>Questions…</vt:lpstr>
    </vt:vector>
  </TitlesOfParts>
  <Company>ISU GIS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Networks</dc:title>
  <dc:creator>Keith T. Weber</dc:creator>
  <cp:lastModifiedBy>Keith Weber</cp:lastModifiedBy>
  <cp:revision>73</cp:revision>
  <cp:lastPrinted>2019-06-05T17:25:14Z</cp:lastPrinted>
  <dcterms:created xsi:type="dcterms:W3CDTF">2007-02-01T21:09:17Z</dcterms:created>
  <dcterms:modified xsi:type="dcterms:W3CDTF">2023-05-11T17:56:25Z</dcterms:modified>
</cp:coreProperties>
</file>